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4.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5.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6.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7.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8.xml" ContentType="application/vnd.openxmlformats-officedocument.theme+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9.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theme/theme10.xml" ContentType="application/vnd.openxmlformats-officedocument.theme+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5.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53.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27.xml" ContentType="application/vnd.openxmlformats-officedocument.presentationml.notesSlide+xml"/>
  <Override PartName="/ppt/tags/tag67.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90" r:id="rId3"/>
    <p:sldMasterId id="2147483719" r:id="rId4"/>
    <p:sldMasterId id="2147483748" r:id="rId5"/>
    <p:sldMasterId id="2147483777" r:id="rId6"/>
    <p:sldMasterId id="2147483806" r:id="rId7"/>
    <p:sldMasterId id="2147483835" r:id="rId8"/>
    <p:sldMasterId id="2147483856" r:id="rId9"/>
    <p:sldMasterId id="2147483869" r:id="rId10"/>
    <p:sldMasterId id="2147483905" r:id="rId11"/>
  </p:sldMasterIdLst>
  <p:notesMasterIdLst>
    <p:notesMasterId r:id="rId52"/>
  </p:notesMasterIdLst>
  <p:sldIdLst>
    <p:sldId id="317" r:id="rId12"/>
    <p:sldId id="316" r:id="rId13"/>
    <p:sldId id="361" r:id="rId14"/>
    <p:sldId id="319" r:id="rId15"/>
    <p:sldId id="320" r:id="rId16"/>
    <p:sldId id="323" r:id="rId17"/>
    <p:sldId id="324" r:id="rId18"/>
    <p:sldId id="325" r:id="rId19"/>
    <p:sldId id="326" r:id="rId20"/>
    <p:sldId id="327" r:id="rId21"/>
    <p:sldId id="328" r:id="rId22"/>
    <p:sldId id="329" r:id="rId23"/>
    <p:sldId id="331" r:id="rId24"/>
    <p:sldId id="332" r:id="rId25"/>
    <p:sldId id="333" r:id="rId26"/>
    <p:sldId id="334" r:id="rId27"/>
    <p:sldId id="335" r:id="rId28"/>
    <p:sldId id="336" r:id="rId29"/>
    <p:sldId id="338" r:id="rId30"/>
    <p:sldId id="339" r:id="rId31"/>
    <p:sldId id="340" r:id="rId32"/>
    <p:sldId id="341" r:id="rId33"/>
    <p:sldId id="342" r:id="rId34"/>
    <p:sldId id="343" r:id="rId35"/>
    <p:sldId id="344" r:id="rId36"/>
    <p:sldId id="345" r:id="rId37"/>
    <p:sldId id="346" r:id="rId38"/>
    <p:sldId id="347" r:id="rId39"/>
    <p:sldId id="348" r:id="rId40"/>
    <p:sldId id="349" r:id="rId41"/>
    <p:sldId id="350" r:id="rId42"/>
    <p:sldId id="351" r:id="rId43"/>
    <p:sldId id="352" r:id="rId44"/>
    <p:sldId id="354" r:id="rId45"/>
    <p:sldId id="355" r:id="rId46"/>
    <p:sldId id="356" r:id="rId47"/>
    <p:sldId id="357" r:id="rId48"/>
    <p:sldId id="358" r:id="rId49"/>
    <p:sldId id="279" r:id="rId50"/>
    <p:sldId id="360"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36" d="100"/>
          <a:sy n="36" d="100"/>
        </p:scale>
        <p:origin x="672"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slide" Target="slides/slide3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40.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D5C88E-EB74-48D7-A58E-1664BF7075E8}" type="datetimeFigureOut">
              <a:rPr lang="en-US" smtClean="0"/>
              <a:t>10/25/2018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CA5FC6-696D-43F4-B0FF-6D3BBB3B1268}" type="slidenum">
              <a:rPr lang="en-US" smtClean="0"/>
              <a:t>‹#›</a:t>
            </a:fld>
            <a:endParaRPr lang="en-US"/>
          </a:p>
        </p:txBody>
      </p:sp>
    </p:spTree>
    <p:extLst>
      <p:ext uri="{BB962C8B-B14F-4D97-AF65-F5344CB8AC3E}">
        <p14:creationId xmlns:p14="http://schemas.microsoft.com/office/powerpoint/2010/main" val="2116163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509559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default</a:t>
            </a:r>
            <a:r>
              <a:rPr lang="en-US" baseline="0" dirty="0" smtClean="0"/>
              <a:t> limits in Azure as follows:</a:t>
            </a:r>
          </a:p>
          <a:p>
            <a:pPr marL="285750" indent="-285750">
              <a:buFont typeface="Arial" panose="020B0604020202020204" pitchFamily="34" charset="0"/>
              <a:buChar char="•"/>
            </a:pPr>
            <a:r>
              <a:rPr lang="en-US" baseline="0" dirty="0" smtClean="0"/>
              <a:t>20 Hosted Service Projects</a:t>
            </a:r>
          </a:p>
          <a:p>
            <a:pPr marL="285750" indent="-285750">
              <a:buFont typeface="Arial" panose="020B0604020202020204" pitchFamily="34" charset="0"/>
              <a:buChar char="•"/>
            </a:pPr>
            <a:r>
              <a:rPr lang="en-US" baseline="0" dirty="0" smtClean="0"/>
              <a:t>5 Storage Accounts</a:t>
            </a:r>
          </a:p>
          <a:p>
            <a:pPr marL="285750" indent="-285750">
              <a:buFont typeface="Arial" panose="020B0604020202020204" pitchFamily="34" charset="0"/>
              <a:buChar char="•"/>
            </a:pPr>
            <a:r>
              <a:rPr lang="en-US" baseline="0" dirty="0" smtClean="0"/>
              <a:t>5 roles per Hosted Service (i.e. 3 different web roles + 2 different worker roles or any such combination)</a:t>
            </a:r>
          </a:p>
          <a:p>
            <a:pPr marL="285750" indent="-285750">
              <a:buFont typeface="Arial" panose="020B0604020202020204" pitchFamily="34" charset="0"/>
              <a:buChar char="•"/>
            </a:pPr>
            <a:r>
              <a:rPr lang="en-US" baseline="0" dirty="0" smtClean="0"/>
              <a:t>20 CPU cores (not instances) across all your Hosted Service Projects </a:t>
            </a:r>
          </a:p>
          <a:p>
            <a:pPr marL="0" indent="0">
              <a:buFont typeface="Arial" panose="020B0604020202020204" pitchFamily="34" charset="0"/>
              <a:buNone/>
            </a:pPr>
            <a:r>
              <a:rPr lang="en-US" baseline="0" dirty="0" smtClean="0"/>
              <a:t>(http://blogs.msdn.com/b/jnak/archive/2010/01/22/windows-azure-instances-storage-limits.aspx)</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120827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69172E-B92E-4064-85D5-FF16863C544D}"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1703911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92240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You need an</a:t>
            </a:r>
            <a:r>
              <a:rPr lang="en-US" baseline="0" dirty="0" smtClean="0"/>
              <a:t> availability set for a 99.95% SLA</a:t>
            </a:r>
          </a:p>
          <a:p>
            <a:endParaRPr lang="en-US" baseline="0" dirty="0" smtClean="0"/>
          </a:p>
          <a:p>
            <a:r>
              <a:rPr lang="en-US" b="1" baseline="0" dirty="0" smtClean="0"/>
              <a:t>Notes:</a:t>
            </a:r>
            <a:endParaRPr lang="en-US" b="1" dirty="0" smtClean="0"/>
          </a:p>
          <a:p>
            <a:r>
              <a:rPr lang="en-US" dirty="0" smtClean="0"/>
              <a:t>Without</a:t>
            </a:r>
            <a:r>
              <a:rPr lang="en-US" baseline="0" dirty="0" smtClean="0"/>
              <a:t> at least two virtual machines performing the same workload grouped into an availability set you get a 99.95% SLA. </a:t>
            </a:r>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403678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defTabSz="721141">
              <a:lnSpc>
                <a:spcPct val="90000"/>
              </a:lnSpc>
              <a:spcAft>
                <a:spcPts val="263"/>
              </a:spcAft>
              <a:defRPr/>
            </a:pPr>
            <a:r>
              <a:rPr lang="en-NZ" b="1" dirty="0" smtClean="0"/>
              <a:t>Slide Objective:</a:t>
            </a:r>
          </a:p>
          <a:p>
            <a:pPr defTabSz="721141">
              <a:lnSpc>
                <a:spcPct val="90000"/>
              </a:lnSpc>
              <a:spcAft>
                <a:spcPts val="263"/>
              </a:spcAft>
              <a:defRPr/>
            </a:pPr>
            <a:r>
              <a:rPr lang="en-NZ" b="0" dirty="0" smtClean="0"/>
              <a:t>Discuss achieving</a:t>
            </a:r>
            <a:r>
              <a:rPr lang="en-NZ" b="0" baseline="0" dirty="0" smtClean="0"/>
              <a:t> very high availability with Windows Azure</a:t>
            </a:r>
            <a:endParaRPr lang="en-NZ" b="0" dirty="0" smtClean="0"/>
          </a:p>
          <a:p>
            <a:endParaRPr lang="en-NZ" dirty="0" smtClean="0"/>
          </a:p>
          <a:p>
            <a:r>
              <a:rPr lang="en-NZ" b="1" dirty="0" smtClean="0"/>
              <a:t>Notes:</a:t>
            </a:r>
          </a:p>
          <a:p>
            <a:pPr marL="173336" indent="-173336">
              <a:buFont typeface="Arial" pitchFamily="34" charset="0"/>
              <a:buChar char="•"/>
            </a:pPr>
            <a:r>
              <a:rPr lang="en-NZ" dirty="0" smtClean="0"/>
              <a:t>Fault Domain is a physical unit of failure, and is closely related to the physical infrastructure in the data centers. </a:t>
            </a:r>
          </a:p>
          <a:p>
            <a:pPr marL="341310" lvl="1" indent="-173336">
              <a:buFont typeface="Arial" pitchFamily="34" charset="0"/>
              <a:buChar char="•"/>
            </a:pPr>
            <a:r>
              <a:rPr lang="en-NZ" dirty="0" smtClean="0"/>
              <a:t>In Windows Azure the rack can be considered a fault domain. However there is no 1:1 mapping between fault domain and rack.  </a:t>
            </a:r>
          </a:p>
          <a:p>
            <a:pPr marL="341310" lvl="1" indent="-173336">
              <a:buFont typeface="Arial" pitchFamily="34" charset="0"/>
              <a:buChar char="•"/>
            </a:pPr>
            <a:endParaRPr lang="en-NZ" dirty="0" smtClean="0"/>
          </a:p>
          <a:p>
            <a:pPr marL="173336" indent="-173336">
              <a:buFont typeface="Arial" pitchFamily="34" charset="0"/>
              <a:buChar char="•"/>
            </a:pPr>
            <a:r>
              <a:rPr lang="en-NZ" dirty="0" smtClean="0"/>
              <a:t>Windows Azure Fabric is responsible to deploy the instances of your application in different fault domains. </a:t>
            </a:r>
          </a:p>
          <a:p>
            <a:pPr marL="341310" lvl="1" indent="-173336">
              <a:buFont typeface="Arial" pitchFamily="34" charset="0"/>
              <a:buChar char="•"/>
            </a:pPr>
            <a:r>
              <a:rPr lang="en-NZ" dirty="0" smtClean="0"/>
              <a:t>Obviously this only</a:t>
            </a:r>
            <a:r>
              <a:rPr lang="en-NZ" baseline="0" dirty="0" smtClean="0"/>
              <a:t> applies if you run more than 1 instance</a:t>
            </a:r>
          </a:p>
          <a:p>
            <a:pPr marL="341310" lvl="1" indent="-173336">
              <a:buFont typeface="Arial" pitchFamily="34" charset="0"/>
              <a:buChar char="•"/>
            </a:pPr>
            <a:endParaRPr lang="en-NZ" dirty="0" smtClean="0"/>
          </a:p>
          <a:p>
            <a:pPr marL="173336" indent="-173336">
              <a:buFont typeface="Arial" pitchFamily="34" charset="0"/>
              <a:buChar char="•"/>
            </a:pPr>
            <a:r>
              <a:rPr lang="en-NZ" dirty="0" smtClean="0"/>
              <a:t>Right now Fabric makes sure that your application uses at least 2 (two) fault domains, however depending on capacity and VM availability it may happen that it is spread across more than that. </a:t>
            </a:r>
          </a:p>
          <a:p>
            <a:pPr marL="173336" indent="-173336">
              <a:buFont typeface="Arial" pitchFamily="34" charset="0"/>
              <a:buChar char="•"/>
            </a:pPr>
            <a:r>
              <a:rPr lang="en-NZ" dirty="0" smtClean="0"/>
              <a:t>As a developer u have no direct control over how many fault domains your application will use but the way you configure it may impact your availability</a:t>
            </a:r>
          </a:p>
          <a:p>
            <a:endParaRPr lang="en-NZ" dirty="0" smtClean="0"/>
          </a:p>
          <a:p>
            <a:pPr marL="173336" indent="-173336">
              <a:buFont typeface="Arial" pitchFamily="34" charset="0"/>
              <a:buChar char="•"/>
            </a:pPr>
            <a:r>
              <a:rPr lang="en-NZ" dirty="0" smtClean="0"/>
              <a:t>Upgrade Domain is a logical unit, which determines how particular service will be upgraded. </a:t>
            </a:r>
          </a:p>
          <a:p>
            <a:pPr marL="173336" indent="-173336">
              <a:buFont typeface="Arial" pitchFamily="34" charset="0"/>
              <a:buChar char="•"/>
            </a:pPr>
            <a:r>
              <a:rPr lang="en-NZ" dirty="0" smtClean="0"/>
              <a:t>The default number of upgrade domains that are configured for your application is 5 (five). You can control how many upgrade domains your application will use through the upgradeDomain configuration setting in your service definition file (CSDEF). </a:t>
            </a:r>
          </a:p>
          <a:p>
            <a:pPr marL="173336" indent="-173336">
              <a:buFont typeface="Arial" pitchFamily="34" charset="0"/>
              <a:buChar char="•"/>
            </a:pPr>
            <a:r>
              <a:rPr lang="en-NZ" dirty="0" smtClean="0"/>
              <a:t>Windows Azure Fabric ensures that particular upgrade domain is not within single fault domain</a:t>
            </a:r>
          </a:p>
          <a:p>
            <a:pPr marL="341310" lvl="1" indent="-173336">
              <a:buFont typeface="Arial" pitchFamily="34" charset="0"/>
              <a:buChar char="•"/>
            </a:pPr>
            <a:r>
              <a:rPr lang="en-NZ" dirty="0" smtClean="0"/>
              <a:t>That is Upgrade</a:t>
            </a:r>
            <a:r>
              <a:rPr lang="en-NZ" baseline="0" dirty="0" smtClean="0"/>
              <a:t> domains are orthogonal to fault domains</a:t>
            </a:r>
          </a:p>
          <a:p>
            <a:pPr marL="341310" lvl="1" indent="-173336">
              <a:buFont typeface="Arial" pitchFamily="34" charset="0"/>
              <a:buChar char="•"/>
            </a:pPr>
            <a:endParaRPr lang="en-NZ" baseline="0" dirty="0" smtClean="0"/>
          </a:p>
          <a:p>
            <a:pPr marL="173336" indent="-173336">
              <a:buFont typeface="Arial" pitchFamily="34" charset="0"/>
              <a:buChar char="•"/>
            </a:pPr>
            <a:r>
              <a:rPr lang="en-NZ" baseline="0" dirty="0" smtClean="0"/>
              <a:t>Roles are then spread out over upgrade domains and fault domains. Subject to running a reasonable number of instances this removes the risk of a single point of failure</a:t>
            </a:r>
            <a:endParaRPr lang="en-NZ"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006047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defTabSz="721141">
              <a:lnSpc>
                <a:spcPct val="90000"/>
              </a:lnSpc>
              <a:spcAft>
                <a:spcPts val="263"/>
              </a:spcAft>
              <a:defRPr/>
            </a:pPr>
            <a:r>
              <a:rPr lang="en-NZ" b="1" dirty="0" smtClean="0"/>
              <a:t>Slide Objective:</a:t>
            </a:r>
          </a:p>
          <a:p>
            <a:pPr defTabSz="721141">
              <a:lnSpc>
                <a:spcPct val="90000"/>
              </a:lnSpc>
              <a:spcAft>
                <a:spcPts val="263"/>
              </a:spcAft>
              <a:defRPr/>
            </a:pPr>
            <a:r>
              <a:rPr lang="en-NZ" b="0" dirty="0" smtClean="0"/>
              <a:t>Provide a graphical view of fault and upgrade domains for existing web</a:t>
            </a:r>
            <a:r>
              <a:rPr lang="en-NZ" b="0" baseline="0" dirty="0" smtClean="0"/>
              <a:t> and worker roles. Use to contrast existing skills with availability sets.</a:t>
            </a:r>
            <a:endParaRPr lang="en-NZ" b="0" dirty="0" smtClean="0"/>
          </a:p>
          <a:p>
            <a:pPr defTabSz="721141">
              <a:lnSpc>
                <a:spcPct val="90000"/>
              </a:lnSpc>
              <a:spcAft>
                <a:spcPts val="263"/>
              </a:spcAft>
              <a:defRPr/>
            </a:pPr>
            <a:endParaRPr lang="en-NZ" b="0" dirty="0" smtClean="0"/>
          </a:p>
          <a:p>
            <a:pPr defTabSz="721141">
              <a:lnSpc>
                <a:spcPct val="90000"/>
              </a:lnSpc>
              <a:spcAft>
                <a:spcPts val="263"/>
              </a:spcAft>
              <a:defRPr/>
            </a:pPr>
            <a:r>
              <a:rPr lang="en-NZ" b="1" baseline="0" dirty="0" smtClean="0"/>
              <a:t>Notes:</a:t>
            </a:r>
          </a:p>
          <a:p>
            <a:pPr defTabSz="721141">
              <a:lnSpc>
                <a:spcPct val="90000"/>
              </a:lnSpc>
              <a:spcAft>
                <a:spcPts val="263"/>
              </a:spcAft>
              <a:defRPr/>
            </a:pPr>
            <a:r>
              <a:rPr lang="en-NZ" b="0" dirty="0" smtClean="0"/>
              <a:t>You can see that our service is well spread out across both fault and upgrade domains</a:t>
            </a:r>
          </a:p>
          <a:p>
            <a:pPr defTabSz="721141">
              <a:lnSpc>
                <a:spcPct val="90000"/>
              </a:lnSpc>
              <a:spcAft>
                <a:spcPts val="263"/>
              </a:spcAft>
              <a:defRPr/>
            </a:pPr>
            <a:r>
              <a:rPr lang="en-NZ" b="0" dirty="0" smtClean="0"/>
              <a:t>The loss of a fault domain will not cause a failure of our service</a:t>
            </a:r>
            <a:r>
              <a:rPr lang="en-NZ" b="0" baseline="0" dirty="0" smtClean="0"/>
              <a:t> nor will the restart or change of an upgrade domain cause a failure of our service</a:t>
            </a:r>
          </a:p>
          <a:p>
            <a:pPr defTabSz="721141">
              <a:lnSpc>
                <a:spcPct val="90000"/>
              </a:lnSpc>
              <a:spcAft>
                <a:spcPts val="263"/>
              </a:spcAft>
              <a:defRPr/>
            </a:pPr>
            <a:endParaRPr lang="en-NZ" b="1" baseline="0" dirty="0" smtClean="0"/>
          </a:p>
          <a:p>
            <a:pPr defTabSz="721141">
              <a:lnSpc>
                <a:spcPct val="90000"/>
              </a:lnSpc>
              <a:spcAft>
                <a:spcPts val="263"/>
              </a:spcAft>
              <a:defRPr/>
            </a:pPr>
            <a:endParaRPr lang="en-NZ" b="1" baseline="0" dirty="0" smtClean="0"/>
          </a:p>
          <a:p>
            <a:pPr defTabSz="721141">
              <a:lnSpc>
                <a:spcPct val="90000"/>
              </a:lnSpc>
              <a:spcAft>
                <a:spcPts val="263"/>
              </a:spcAft>
              <a:defRPr/>
            </a:pPr>
            <a:r>
              <a:rPr lang="en-NZ" b="1" baseline="0" dirty="0" smtClean="0"/>
              <a:t>Notes</a:t>
            </a:r>
          </a:p>
          <a:p>
            <a:pPr defTabSz="721141">
              <a:lnSpc>
                <a:spcPct val="90000"/>
              </a:lnSpc>
              <a:spcAft>
                <a:spcPts val="263"/>
              </a:spcAft>
              <a:defRPr/>
            </a:pPr>
            <a:r>
              <a:rPr lang="en-NZ" b="0" dirty="0" smtClean="0"/>
              <a:t>Useful pre-reading here.</a:t>
            </a:r>
          </a:p>
          <a:p>
            <a:pPr defTabSz="721141">
              <a:lnSpc>
                <a:spcPct val="90000"/>
              </a:lnSpc>
              <a:spcAft>
                <a:spcPts val="263"/>
              </a:spcAft>
              <a:defRPr/>
            </a:pPr>
            <a:r>
              <a:rPr lang="en-NZ" b="0" dirty="0" smtClean="0"/>
              <a:t>http://blog.toddysm.com/2010/04/upgrade-domains-and-fault-domains-in-windows-azure.html</a:t>
            </a:r>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304458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NZ" dirty="0" smtClean="0"/>
              <a:t>Explain availability</a:t>
            </a:r>
            <a:r>
              <a:rPr lang="en-NZ" baseline="0" dirty="0" smtClean="0"/>
              <a:t> sets</a:t>
            </a:r>
          </a:p>
          <a:p>
            <a:endParaRPr lang="en-NZ" baseline="0" dirty="0" smtClean="0"/>
          </a:p>
          <a:p>
            <a:r>
              <a:rPr lang="en-NZ" b="1" baseline="0" dirty="0" smtClean="0"/>
              <a:t>Notes:</a:t>
            </a:r>
            <a:endParaRPr lang="en-NZ" b="1" dirty="0" smtClean="0"/>
          </a:p>
          <a:p>
            <a:r>
              <a:rPr lang="en-NZ" dirty="0" smtClean="0"/>
              <a:t>Availability sets</a:t>
            </a:r>
            <a:r>
              <a:rPr lang="en-NZ" baseline="0" dirty="0" smtClean="0"/>
              <a:t> tell the Fabric Controller to place VMs in the same set on different racks for faults and in separate upgrade domains for updates. </a:t>
            </a:r>
          </a:p>
          <a:p>
            <a:r>
              <a:rPr lang="en-NZ" baseline="0" dirty="0" smtClean="0"/>
              <a:t>This essentially tells the FC not to take the guest OS down of all VMs in the same set for host updates. </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7962533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that each tier of an application can be enabled with its own availability set which ensures at a physical hardware level in the data center that there is no single point of failure. </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680815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858288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a:t>
            </a:r>
            <a:r>
              <a:rPr lang="en-US" b="1" baseline="0" dirty="0" smtClean="0"/>
              <a:t> Objective:</a:t>
            </a:r>
          </a:p>
          <a:p>
            <a:r>
              <a:rPr lang="en-US" dirty="0" smtClean="0"/>
              <a:t>Highlight</a:t>
            </a:r>
            <a:r>
              <a:rPr lang="en-US" baseline="0" dirty="0" smtClean="0"/>
              <a:t> the differences in default cache policy between the OS disk and DataDisk </a:t>
            </a:r>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715520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6528496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Data Disks can have caching enabled on up to 4 disks.</a:t>
            </a:r>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38871353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pPr defTabSz="924458">
              <a:defRPr/>
            </a:pPr>
            <a:r>
              <a:rPr lang="en-US" dirty="0" smtClean="0"/>
              <a:t>Explain how disks are durable</a:t>
            </a:r>
            <a:r>
              <a:rPr lang="en-US" baseline="0" dirty="0" smtClean="0"/>
              <a:t> and how Windows Azure storage works</a:t>
            </a:r>
          </a:p>
          <a:p>
            <a:pPr defTabSz="924458">
              <a:defRPr/>
            </a:pPr>
            <a:endParaRPr lang="en-US" baseline="0" dirty="0" smtClean="0"/>
          </a:p>
          <a:p>
            <a:pPr defTabSz="924458">
              <a:defRPr/>
            </a:pPr>
            <a:r>
              <a:rPr lang="en-US" b="1" baseline="0" dirty="0" smtClean="0"/>
              <a:t>Notes:</a:t>
            </a:r>
            <a:endParaRPr lang="en-US" b="1" dirty="0" smtClean="0"/>
          </a:p>
          <a:p>
            <a:pPr defTabSz="924458">
              <a:defRPr/>
            </a:pPr>
            <a:r>
              <a:rPr lang="en-US" dirty="0" smtClean="0"/>
              <a:t>The</a:t>
            </a:r>
            <a:r>
              <a:rPr lang="en-US" baseline="0" dirty="0" smtClean="0"/>
              <a:t> OS and Data Disks are stored in Windows Azure storage. So in addition to the data being persistent you also get the benefits of storage which means your VHD is replicated 3X’s locally and also 3X’s in a separate data center in the same region (geo-replication)</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6275644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This slide simply</a:t>
            </a:r>
            <a:r>
              <a:rPr lang="en-US" baseline="0" dirty="0" smtClean="0"/>
              <a:t> highlights that if the physical hardware backing your VM goes down a new server will start and pick up the same VHD.</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32540279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the differences between disks and images with VMs</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38312098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 the</a:t>
            </a:r>
            <a:r>
              <a:rPr lang="en-US" baseline="0" dirty="0" smtClean="0"/>
              <a:t> benefits of image mobility </a:t>
            </a:r>
          </a:p>
          <a:p>
            <a:endParaRPr lang="en-US" baseline="0" dirty="0" smtClean="0"/>
          </a:p>
          <a:p>
            <a:r>
              <a:rPr lang="en-US" b="1" baseline="0" dirty="0" smtClean="0"/>
              <a:t>Notes:</a:t>
            </a:r>
            <a:endParaRPr lang="en-US" b="1" dirty="0" smtClean="0"/>
          </a:p>
          <a:p>
            <a:r>
              <a:rPr lang="en-US" dirty="0" smtClean="0"/>
              <a:t>One of the key benefits of IaaS is flexibility and control. The</a:t>
            </a:r>
            <a:r>
              <a:rPr lang="en-US" baseline="0" dirty="0" smtClean="0"/>
              <a:t> Windows Azure solution provides the capability of not only moving VHDs TO the cloud but also allows you to copy the VHD back down and run it locally or on another cloud provider. Great for testing out production issues or any other need where you require a copy of the production server.</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25678718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pPr defTabSz="924458">
              <a:defRPr/>
            </a:pPr>
            <a:r>
              <a:rPr lang="en-US" b="0" dirty="0" smtClean="0"/>
              <a:t>Explain workflow for bringing your own VHD</a:t>
            </a:r>
            <a:r>
              <a:rPr lang="en-US" b="0" baseline="0" dirty="0" smtClean="0"/>
              <a:t> </a:t>
            </a:r>
          </a:p>
          <a:p>
            <a:pPr defTabSz="924458">
              <a:defRPr/>
            </a:pPr>
            <a:endParaRPr lang="en-US" b="0" baseline="0" dirty="0" smtClean="0"/>
          </a:p>
          <a:p>
            <a:pPr defTabSz="924458">
              <a:defRPr/>
            </a:pPr>
            <a:r>
              <a:rPr lang="en-US" b="1" baseline="0" dirty="0" smtClean="0"/>
              <a:t>Notes:</a:t>
            </a:r>
            <a:endParaRPr lang="en-US" b="1" dirty="0" smtClean="0"/>
          </a:p>
          <a:p>
            <a:pPr defTabSz="924458">
              <a:defRPr/>
            </a:pPr>
            <a:r>
              <a:rPr lang="en-US" dirty="0" smtClean="0"/>
              <a:t>This use case is when you already</a:t>
            </a:r>
            <a:r>
              <a:rPr lang="en-US" baseline="0" dirty="0" smtClean="0"/>
              <a:t> have a “golden image(s)” your company uses for server provisioning or you have a VM running on premises that you would just like to run in our data center. You take the vhd – use CSUpload or System Center App Controller to upload as a page blob to a storage account. From there use the portal to add as an image (sysprepped) or disk (configured VM) and there you can create a VM based off of the vhd.</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36685695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 workflow</a:t>
            </a:r>
            <a:r>
              <a:rPr lang="en-US" baseline="0" dirty="0" smtClean="0"/>
              <a:t> for creating a custom image in the cloud </a:t>
            </a:r>
          </a:p>
          <a:p>
            <a:endParaRPr lang="en-US" baseline="0" dirty="0" smtClean="0"/>
          </a:p>
          <a:p>
            <a:r>
              <a:rPr lang="en-US" b="1" baseline="0" dirty="0" smtClean="0"/>
              <a:t>Notes:</a:t>
            </a:r>
            <a:endParaRPr lang="en-US" b="1" dirty="0" smtClean="0"/>
          </a:p>
          <a:p>
            <a:r>
              <a:rPr lang="en-US" dirty="0" smtClean="0"/>
              <a:t>This use case is all about using the capture feature of IaaS</a:t>
            </a:r>
            <a:r>
              <a:rPr lang="en-US" baseline="0" dirty="0" smtClean="0"/>
              <a:t> to create OS images. The first part you start with a base vhd that you then custom with software binaries, registry settings etc.. You run sysprep.exe and generalize/shutdown the OS. You can then upload it if coming from on-premises or just click the capture button if you created the VM in the cloud. </a:t>
            </a:r>
          </a:p>
          <a:p>
            <a:r>
              <a:rPr lang="en-US" baseline="0" dirty="0" smtClean="0"/>
              <a:t>Capture allows you to take a generalized VM and save the underlying VHD as a new image in your image library.</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38897252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218593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14718061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492821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8025"/>
            <a:ext cx="6300787" cy="3544888"/>
          </a:xfrm>
        </p:spPr>
      </p:sp>
      <p:sp>
        <p:nvSpPr>
          <p:cNvPr id="3" name="Notes Placeholder 2"/>
          <p:cNvSpPr>
            <a:spLocks noGrp="1"/>
          </p:cNvSpPr>
          <p:nvPr>
            <p:ph type="body" idx="1"/>
          </p:nvPr>
        </p:nvSpPr>
        <p:spPr/>
        <p:txBody>
          <a:bodyPr>
            <a:normAutofit/>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r>
              <a:rPr lang="en-US" dirty="0" smtClean="0"/>
              <a:t>Explain the difference</a:t>
            </a:r>
            <a:r>
              <a:rPr lang="en-US" baseline="0" dirty="0" smtClean="0"/>
              <a:t>s between traditional self-hosting and the three options of Windows Azure hosting.</a:t>
            </a:r>
          </a:p>
          <a:p>
            <a:endParaRPr lang="en-US" baseline="0" dirty="0" smtClean="0"/>
          </a:p>
          <a:p>
            <a:pPr marL="0" marR="0" indent="0" algn="l" defTabSz="1218987" rtl="0" eaLnBrk="1" fontAlgn="auto" latinLnBrk="0" hangingPunct="1">
              <a:lnSpc>
                <a:spcPct val="100000"/>
              </a:lnSpc>
              <a:spcBef>
                <a:spcPts val="0"/>
              </a:spcBef>
              <a:spcAft>
                <a:spcPts val="0"/>
              </a:spcAft>
              <a:buClrTx/>
              <a:buSzTx/>
              <a:buFontTx/>
              <a:buNone/>
              <a:tabLst/>
              <a:defRPr/>
            </a:pPr>
            <a:r>
              <a:rPr lang="en-US" sz="1600" b="1" kern="1200" dirty="0" smtClean="0">
                <a:solidFill>
                  <a:schemeClr val="tx1"/>
                </a:solidFill>
                <a:effectLst/>
                <a:latin typeface="Segoe UI" pitchFamily="34" charset="0"/>
                <a:ea typeface="+mn-ea"/>
                <a:cs typeface="+mn-cs"/>
              </a:rPr>
              <a:t>Notes:</a:t>
            </a:r>
            <a:endParaRPr lang="en-US" sz="1200" b="0" kern="1200" baseline="0" dirty="0" smtClean="0">
              <a:solidFill>
                <a:schemeClr val="tx1"/>
              </a:solidFill>
              <a:effectLst/>
              <a:latin typeface="+mn-lt"/>
              <a:ea typeface="+mn-ea"/>
              <a:cs typeface="+mn-cs"/>
            </a:endParaRPr>
          </a:p>
          <a:p>
            <a:pPr marL="0" marR="0" indent="0" algn="l" defTabSz="1218987" rtl="0" eaLnBrk="1" fontAlgn="auto" latinLnBrk="0" hangingPunct="1">
              <a:lnSpc>
                <a:spcPct val="100000"/>
              </a:lnSpc>
              <a:spcBef>
                <a:spcPts val="0"/>
              </a:spcBef>
              <a:spcAft>
                <a:spcPts val="0"/>
              </a:spcAft>
              <a:buClrTx/>
              <a:buSzTx/>
              <a:buFontTx/>
              <a:buNone/>
              <a:tabLst/>
              <a:defRPr/>
            </a:pPr>
            <a:r>
              <a:rPr lang="en-US" sz="1200" b="0" kern="1200" baseline="0" dirty="0" smtClean="0">
                <a:solidFill>
                  <a:schemeClr val="tx1"/>
                </a:solidFill>
                <a:effectLst/>
                <a:latin typeface="+mn-lt"/>
                <a:ea typeface="+mn-ea"/>
                <a:cs typeface="+mn-cs"/>
              </a:rPr>
              <a:t>In a traditional environment you must manage the full stack. With Windows Azure you can choose a variety of options depending on your needs.</a:t>
            </a:r>
            <a:endParaRPr lang="en-US" sz="16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4891828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Highlight some of the functionality</a:t>
            </a:r>
            <a:r>
              <a:rPr lang="en-US" baseline="0" dirty="0" smtClean="0"/>
              <a:t> available to Windows Administrators to automate management / provisioning of virtual machines in the cloud.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2450645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33765108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4052506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workflow for provisioning VMs in the cloud </a:t>
            </a:r>
          </a:p>
          <a:p>
            <a:endParaRPr lang="en-US" baseline="0" dirty="0" smtClean="0"/>
          </a:p>
          <a:p>
            <a:r>
              <a:rPr lang="en-US" b="1" baseline="0" dirty="0" smtClean="0"/>
              <a:t>Notes:</a:t>
            </a:r>
            <a:endParaRPr lang="en-US" b="1" dirty="0" smtClean="0"/>
          </a:p>
          <a:p>
            <a:r>
              <a:rPr lang="en-US" dirty="0" smtClean="0"/>
              <a:t>Cloud First Provisioning</a:t>
            </a:r>
            <a:r>
              <a:rPr lang="en-US" baseline="0" dirty="0" smtClean="0"/>
              <a:t> means exactly what is says. Building a VM in the cloud first. </a:t>
            </a:r>
          </a:p>
          <a:p>
            <a:endParaRPr lang="en-US" baseline="0" dirty="0" smtClean="0"/>
          </a:p>
          <a:p>
            <a:r>
              <a:rPr lang="en-US" baseline="0" dirty="0" smtClean="0"/>
              <a:t>You have three methods of starting this process: Build a VM from the portal, from the command line OR programmatically calling the REST API. </a:t>
            </a:r>
          </a:p>
          <a:p>
            <a:endParaRPr lang="en-US" baseline="0" dirty="0" smtClean="0"/>
          </a:p>
          <a:p>
            <a:r>
              <a:rPr lang="en-US" baseline="0" dirty="0" smtClean="0"/>
              <a:t>Once your choice of provisioning is made you will need to select the image and instance size to start from. </a:t>
            </a:r>
          </a:p>
          <a:p>
            <a:endParaRPr lang="en-US" baseline="0" dirty="0" smtClean="0"/>
          </a:p>
          <a:p>
            <a:r>
              <a:rPr lang="en-US" baseline="0" dirty="0" smtClean="0"/>
              <a:t>The newly created disk will be stored in blob storage and your machine will boot.</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656850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890295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VM sizes </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083450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kern="1200" dirty="0" smtClean="0">
                <a:solidFill>
                  <a:schemeClr val="tx1"/>
                </a:solidFill>
                <a:effectLst/>
                <a:latin typeface="Segoe UI" pitchFamily="34" charset="0"/>
                <a:ea typeface="+mn-ea"/>
                <a:cs typeface="+mn-cs"/>
              </a:rPr>
              <a:t>Provide a better understanding of Microsoft’s Linux offering on Windows Azure</a:t>
            </a: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baseline="0" dirty="0" smtClean="0"/>
              <a:t>   1) </a:t>
            </a:r>
            <a:r>
              <a:rPr lang="en-US" sz="900" dirty="0" smtClean="0"/>
              <a:t>Linux as a first class citizen in Azure</a:t>
            </a:r>
          </a:p>
          <a:p>
            <a:r>
              <a:rPr lang="en-US" sz="900" dirty="0" smtClean="0"/>
              <a:t>   2)</a:t>
            </a:r>
            <a:r>
              <a:rPr lang="en-US" sz="900" baseline="0" dirty="0" smtClean="0"/>
              <a:t> </a:t>
            </a:r>
            <a:r>
              <a:rPr lang="en-US" sz="900" dirty="0" smtClean="0"/>
              <a:t>We will focus mainly on Enterprises and ISVs but will also reach out to the community </a:t>
            </a:r>
          </a:p>
          <a:p>
            <a:r>
              <a:rPr lang="en-US" sz="800" dirty="0" smtClean="0"/>
              <a:t>       a)</a:t>
            </a:r>
            <a:r>
              <a:rPr lang="en-US" sz="800" baseline="0" dirty="0" smtClean="0"/>
              <a:t> </a:t>
            </a:r>
            <a:r>
              <a:rPr lang="en-US" sz="800" dirty="0" smtClean="0"/>
              <a:t>Open Sourcing critical components</a:t>
            </a:r>
          </a:p>
          <a:p>
            <a:r>
              <a:rPr lang="en-US" sz="800" dirty="0" smtClean="0"/>
              <a:t>       b) Documenting API</a:t>
            </a:r>
          </a:p>
          <a:p>
            <a:r>
              <a:rPr lang="en-US" sz="900" dirty="0" smtClean="0"/>
              <a:t>   3)</a:t>
            </a:r>
            <a:r>
              <a:rPr lang="en-US" sz="900" baseline="0" dirty="0" smtClean="0"/>
              <a:t> </a:t>
            </a:r>
            <a:r>
              <a:rPr lang="en-US" sz="900" dirty="0" smtClean="0"/>
              <a:t>We will offer both Community and Commercial Distributions </a:t>
            </a:r>
          </a:p>
          <a:p>
            <a:r>
              <a:rPr lang="en-US" sz="900" dirty="0" smtClean="0"/>
              <a:t>   4) You will be able to buy support for the commercial distributions (GA only)</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b="1" kern="1200" dirty="0" smtClean="0">
                <a:solidFill>
                  <a:schemeClr val="tx1"/>
                </a:solidFill>
                <a:effectLst/>
                <a:latin typeface="Segoe UI" pitchFamily="34" charset="0"/>
                <a:ea typeface="+mn-ea"/>
                <a:cs typeface="+mn-cs"/>
              </a:rPr>
              <a:t>Transitions:</a:t>
            </a:r>
          </a:p>
          <a:p>
            <a:pPr marL="0" lvl="0" indent="0">
              <a:buFont typeface="Arial" pitchFamily="34" charset="0"/>
              <a:buNone/>
            </a:pPr>
            <a:r>
              <a:rPr lang="en-US" sz="900" b="0" kern="1200" dirty="0" smtClean="0">
                <a:solidFill>
                  <a:schemeClr val="tx1"/>
                </a:solidFill>
                <a:effectLst/>
                <a:latin typeface="Segoe UI" pitchFamily="34" charset="0"/>
                <a:ea typeface="+mn-ea"/>
                <a:cs typeface="+mn-cs"/>
              </a:rPr>
              <a:t>   1) First Class Citizen</a:t>
            </a:r>
          </a:p>
          <a:p>
            <a:pPr marL="0" lvl="0" indent="0">
              <a:buFont typeface="Arial" pitchFamily="34" charset="0"/>
              <a:buNone/>
            </a:pPr>
            <a:r>
              <a:rPr lang="en-US" sz="900" b="0" kern="1200" dirty="0" smtClean="0">
                <a:solidFill>
                  <a:schemeClr val="tx1"/>
                </a:solidFill>
                <a:effectLst/>
                <a:latin typeface="Segoe UI" pitchFamily="34" charset="0"/>
                <a:ea typeface="+mn-ea"/>
                <a:cs typeface="+mn-cs"/>
              </a:rPr>
              <a:t>   2) Enterprise + ISV</a:t>
            </a:r>
          </a:p>
          <a:p>
            <a:pPr marL="0" lvl="0" indent="0">
              <a:buFont typeface="Arial" pitchFamily="34" charset="0"/>
              <a:buNone/>
            </a:pPr>
            <a:r>
              <a:rPr lang="en-US" sz="900" b="0" kern="1200" dirty="0" smtClean="0">
                <a:solidFill>
                  <a:schemeClr val="tx1"/>
                </a:solidFill>
                <a:effectLst/>
                <a:latin typeface="Segoe UI" pitchFamily="34" charset="0"/>
                <a:ea typeface="+mn-ea"/>
                <a:cs typeface="+mn-cs"/>
              </a:rPr>
              <a:t>   3) Open Source Community</a:t>
            </a:r>
          </a:p>
          <a:p>
            <a:pPr marL="0" lvl="0" indent="0">
              <a:buFont typeface="Arial" pitchFamily="34" charset="0"/>
              <a:buNone/>
            </a:pPr>
            <a:r>
              <a:rPr lang="en-US" sz="900" b="0" kern="1200" dirty="0" smtClean="0">
                <a:solidFill>
                  <a:schemeClr val="tx1"/>
                </a:solidFill>
                <a:effectLst/>
                <a:latin typeface="Segoe UI" pitchFamily="34" charset="0"/>
                <a:ea typeface="+mn-ea"/>
                <a:cs typeface="+mn-cs"/>
              </a:rPr>
              <a:t>   4) Support</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Any notes go here</a:t>
            </a:r>
          </a:p>
          <a:p>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7071417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835497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979216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8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 Id="rId5" Type="http://schemas.microsoft.com/office/2007/relationships/hdphoto" Target="../media/hdphoto3.wdp"/><Relationship Id="rId4" Type="http://schemas.openxmlformats.org/officeDocument/2006/relationships/image" Target="../media/image18.png"/></Relationships>
</file>

<file path=ppt/slideLayouts/_rels/slideLayout18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jpg"/><Relationship Id="rId1" Type="http://schemas.openxmlformats.org/officeDocument/2006/relationships/slideMaster" Target="../slideMasters/slideMaster8.xml"/><Relationship Id="rId4" Type="http://schemas.microsoft.com/office/2007/relationships/hdphoto" Target="../media/hdphoto4.wdp"/></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6.png"/><Relationship Id="rId4" Type="http://schemas.microsoft.com/office/2007/relationships/hdphoto" Target="../media/hdphoto5.wdp"/></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Master" Target="../slideMasters/slideMaster10.xml"/><Relationship Id="rId4" Type="http://schemas.openxmlformats.org/officeDocument/2006/relationships/image" Target="../media/image28.png"/></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jpg"/><Relationship Id="rId1" Type="http://schemas.openxmlformats.org/officeDocument/2006/relationships/slideMaster" Target="../slideMasters/slideMaster10.xml"/><Relationship Id="rId4" Type="http://schemas.openxmlformats.org/officeDocument/2006/relationships/image" Target="../media/image25.png"/></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2.jpg"/><Relationship Id="rId1" Type="http://schemas.openxmlformats.org/officeDocument/2006/relationships/slideMaster" Target="../slideMasters/slideMaster10.xml"/><Relationship Id="rId4" Type="http://schemas.openxmlformats.org/officeDocument/2006/relationships/image" Target="../media/image28.png"/></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3.jpg"/><Relationship Id="rId1" Type="http://schemas.openxmlformats.org/officeDocument/2006/relationships/slideMaster" Target="../slideMasters/slideMaster10.xml"/><Relationship Id="rId4" Type="http://schemas.openxmlformats.org/officeDocument/2006/relationships/image" Target="../media/image28.png"/></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4.jpg"/><Relationship Id="rId1" Type="http://schemas.openxmlformats.org/officeDocument/2006/relationships/slideMaster" Target="../slideMasters/slideMaster10.xml"/><Relationship Id="rId4" Type="http://schemas.openxmlformats.org/officeDocument/2006/relationships/image" Target="../media/image25.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5.jpg"/><Relationship Id="rId1" Type="http://schemas.openxmlformats.org/officeDocument/2006/relationships/slideMaster" Target="../slideMasters/slideMaster10.xml"/><Relationship Id="rId4" Type="http://schemas.openxmlformats.org/officeDocument/2006/relationships/image" Target="../media/image28.pn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Master" Target="../slideMasters/slideMaster11.xml"/><Relationship Id="rId4" Type="http://schemas.openxmlformats.org/officeDocument/2006/relationships/image" Target="../media/image28.png"/></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jpg"/><Relationship Id="rId1" Type="http://schemas.openxmlformats.org/officeDocument/2006/relationships/slideMaster" Target="../slideMasters/slideMaster11.xml"/><Relationship Id="rId4" Type="http://schemas.openxmlformats.org/officeDocument/2006/relationships/image" Target="../media/image25.png"/></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2.jpg"/><Relationship Id="rId1" Type="http://schemas.openxmlformats.org/officeDocument/2006/relationships/slideMaster" Target="../slideMasters/slideMaster11.xml"/><Relationship Id="rId4" Type="http://schemas.openxmlformats.org/officeDocument/2006/relationships/image" Target="../media/image28.png"/></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3.jpg"/><Relationship Id="rId1" Type="http://schemas.openxmlformats.org/officeDocument/2006/relationships/slideMaster" Target="../slideMasters/slideMaster11.xml"/><Relationship Id="rId4" Type="http://schemas.openxmlformats.org/officeDocument/2006/relationships/image" Target="../media/image28.png"/></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4.jpg"/><Relationship Id="rId1" Type="http://schemas.openxmlformats.org/officeDocument/2006/relationships/slideMaster" Target="../slideMasters/slideMaster11.xml"/><Relationship Id="rId4" Type="http://schemas.openxmlformats.org/officeDocument/2006/relationships/image" Target="../media/image25.png"/></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5.jpg"/><Relationship Id="rId1" Type="http://schemas.openxmlformats.org/officeDocument/2006/relationships/slideMaster" Target="../slideMasters/slideMaster11.xml"/><Relationship Id="rId4" Type="http://schemas.openxmlformats.org/officeDocument/2006/relationships/image" Target="../media/image28.pn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5C0BF3D-8EEA-4001-BD4B-46A943060752}" type="datetimeFigureOut">
              <a:rPr lang="en-US" smtClean="0"/>
              <a:t>10/25/2018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DF76CE-EEC0-4E88-B295-541A203F69DD}" type="slidenum">
              <a:rPr lang="en-US" smtClean="0"/>
              <a:t>‹#›</a:t>
            </a:fld>
            <a:endParaRPr lang="en-US"/>
          </a:p>
        </p:txBody>
      </p:sp>
    </p:spTree>
    <p:extLst>
      <p:ext uri="{BB962C8B-B14F-4D97-AF65-F5344CB8AC3E}">
        <p14:creationId xmlns:p14="http://schemas.microsoft.com/office/powerpoint/2010/main" val="10157646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C0BF3D-8EEA-4001-BD4B-46A943060752}" type="datetimeFigureOut">
              <a:rPr lang="en-US" smtClean="0"/>
              <a:t>10/25/2018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DF76CE-EEC0-4E88-B295-541A203F69DD}" type="slidenum">
              <a:rPr lang="en-US" smtClean="0"/>
              <a:t>‹#›</a:t>
            </a:fld>
            <a:endParaRPr lang="en-US"/>
          </a:p>
        </p:txBody>
      </p:sp>
    </p:spTree>
    <p:extLst>
      <p:ext uri="{BB962C8B-B14F-4D97-AF65-F5344CB8AC3E}">
        <p14:creationId xmlns:p14="http://schemas.microsoft.com/office/powerpoint/2010/main" val="36822275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29428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83395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59160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25506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8152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26125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5870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50727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8"/>
            <a:ext cx="6486923"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4" y="5482007"/>
            <a:ext cx="6484785"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6397611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901953"/>
            <a:ext cx="6859786" cy="1828193"/>
          </a:xfrm>
        </p:spPr>
        <p:txBody>
          <a:bodyPr anchor="b" anchorCtr="0"/>
          <a:lstStyle>
            <a:lvl1pPr>
              <a:defRPr kumimoji="0" lang="en-US" sz="6600" b="0" i="0" u="none" strike="noStrike" kern="1200" cap="none" spc="-120" normalizeH="0" baseline="0" dirty="0">
                <a:ln w="3175">
                  <a:noFill/>
                </a:ln>
                <a:gradFill>
                  <a:gsLst>
                    <a:gs pos="0">
                      <a:schemeClr val="tx1"/>
                    </a:gs>
                    <a:gs pos="100000">
                      <a:schemeClr val="tx1"/>
                    </a:gs>
                  </a:gsLst>
                  <a:lin ang="5400000" scaled="0"/>
                </a:gra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1391958612"/>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C0BF3D-8EEA-4001-BD4B-46A943060752}" type="datetimeFigureOut">
              <a:rPr lang="en-US" smtClean="0"/>
              <a:t>10/25/2018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DF76CE-EEC0-4E88-B295-541A203F69DD}" type="slidenum">
              <a:rPr lang="en-US" smtClean="0"/>
              <a:t>‹#›</a:t>
            </a:fld>
            <a:endParaRPr lang="en-US"/>
          </a:p>
        </p:txBody>
      </p:sp>
    </p:spTree>
    <p:extLst>
      <p:ext uri="{BB962C8B-B14F-4D97-AF65-F5344CB8AC3E}">
        <p14:creationId xmlns:p14="http://schemas.microsoft.com/office/powerpoint/2010/main" val="336974095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0">
                      <a:schemeClr val="tx1"/>
                    </a:gs>
                    <a:gs pos="100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0">
                      <a:schemeClr val="accent6"/>
                    </a:gs>
                    <a:gs pos="100000">
                      <a:schemeClr val="accent6"/>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gradFill>
                  <a:gsLst>
                    <a:gs pos="0">
                      <a:schemeClr val="tx1"/>
                    </a:gs>
                    <a:gs pos="100000">
                      <a:schemeClr val="tx1"/>
                    </a:gs>
                  </a:gsLst>
                  <a:lin ang="5400000" scaled="0"/>
                </a:gradFill>
              </a:defRPr>
            </a:lvl1pPr>
          </a:lstStyle>
          <a:p>
            <a:pPr lvl="0"/>
            <a:r>
              <a:rPr lang="en-US" dirty="0" smtClean="0"/>
              <a:t>Click to edit Master text styles</a:t>
            </a:r>
          </a:p>
        </p:txBody>
      </p:sp>
    </p:spTree>
    <p:extLst>
      <p:ext uri="{BB962C8B-B14F-4D97-AF65-F5344CB8AC3E}">
        <p14:creationId xmlns:p14="http://schemas.microsoft.com/office/powerpoint/2010/main" val="3501842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8" y="3005011"/>
            <a:ext cx="2401043"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80" tIns="182880" rIns="0" bIns="0" rtlCol="0" anchor="ctr" anchorCtr="0">
            <a:spAutoFit/>
          </a:bodyPr>
          <a:lstStyle>
            <a:lvl1pPr marL="574675" indent="-571500">
              <a:buNone/>
              <a:defRPr lang="en-US" sz="4400" spc="-100" dirty="0" smtClean="0">
                <a:gradFill>
                  <a:gsLst>
                    <a:gs pos="0">
                      <a:schemeClr val="tx1"/>
                    </a:gs>
                    <a:gs pos="100000">
                      <a:schemeClr val="tx1"/>
                    </a:gs>
                  </a:gsLst>
                  <a:lin ang="5400000" scaled="0"/>
                </a:gradFill>
                <a:latin typeface="Segoe UI Light" pitchFamily="34" charset="0"/>
              </a:defRPr>
            </a:lvl1pPr>
            <a:lvl2pPr marL="346075" indent="-342900">
              <a:buNone/>
              <a:defRPr lang="en-US" spc="-50" dirty="0" smtClean="0">
                <a:gradFill>
                  <a:gsLst>
                    <a:gs pos="0">
                      <a:schemeClr val="tx1"/>
                    </a:gs>
                    <a:gs pos="100000">
                      <a:schemeClr val="tx1"/>
                    </a:gs>
                  </a:gsLst>
                  <a:lin ang="5400000" scaled="0"/>
                </a:gra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1"/>
            <a:ext cx="11149439" cy="747897"/>
          </a:xfrm>
        </p:spPr>
        <p:txBody>
          <a:bodyPr vert="horz" wrap="square" lIns="0" tIns="0" rIns="0" bIns="0" rtlCol="0" anchor="t">
            <a:spAutoFit/>
          </a:bodyPr>
          <a:lstStyle>
            <a:lvl1pPr marL="0" indent="0">
              <a:buNone/>
              <a:defRPr lang="en-US" sz="5400" b="0" cap="none" spc="-100" dirty="0" smtClean="0">
                <a:ln w="3175">
                  <a:noFill/>
                </a:ln>
                <a:gradFill>
                  <a:gsLst>
                    <a:gs pos="0">
                      <a:schemeClr val="tx1"/>
                    </a:gs>
                    <a:gs pos="100000">
                      <a:schemeClr val="tx1"/>
                    </a:gs>
                  </a:gsLst>
                  <a:lin ang="5400000" scaled="0"/>
                </a:gra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3665955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buFont typeface="Wingdings" pitchFamily="2" charset="2"/>
              <a:buNone/>
              <a:defRPr sz="4000">
                <a:gradFill>
                  <a:gsLst>
                    <a:gs pos="0">
                      <a:schemeClr val="tx1"/>
                    </a:gs>
                    <a:gs pos="100000">
                      <a:schemeClr val="tx1"/>
                    </a:gs>
                  </a:gsLst>
                  <a:lin ang="5400000" scaled="0"/>
                </a:gra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gradFill>
                  <a:gsLst>
                    <a:gs pos="0">
                      <a:schemeClr val="tx1"/>
                    </a:gs>
                    <a:gs pos="100000">
                      <a:schemeClr val="tx1"/>
                    </a:gs>
                  </a:gsLst>
                  <a:lin ang="5400000" scaled="0"/>
                </a:gradFill>
                <a:latin typeface="+mn-lt"/>
                <a:ea typeface="+mn-ea"/>
                <a:cs typeface="+mn-cs"/>
              </a:defRPr>
            </a:lvl2pPr>
            <a:lvl3pPr marL="517525" indent="0">
              <a:buFont typeface="Wingdings" pitchFamily="2" charset="2"/>
              <a:buNone/>
              <a:tabLst/>
              <a:defRPr>
                <a:gradFill>
                  <a:gsLst>
                    <a:gs pos="0">
                      <a:schemeClr val="tx1"/>
                    </a:gs>
                    <a:gs pos="100000">
                      <a:schemeClr val="tx1"/>
                    </a:gs>
                  </a:gsLst>
                  <a:lin ang="5400000" scaled="0"/>
                </a:gradFill>
                <a:latin typeface="+mn-lt"/>
              </a:defRPr>
            </a:lvl3pPr>
            <a:lvl4pPr marL="741362" indent="0">
              <a:buFont typeface="Wingdings" pitchFamily="2" charset="2"/>
              <a:buNone/>
              <a:defRPr>
                <a:gradFill>
                  <a:gsLst>
                    <a:gs pos="0">
                      <a:schemeClr val="tx1"/>
                    </a:gs>
                    <a:gs pos="100000">
                      <a:schemeClr val="tx1"/>
                    </a:gs>
                  </a:gsLst>
                  <a:lin ang="5400000" scaled="0"/>
                </a:gradFill>
                <a:latin typeface="+mn-lt"/>
              </a:defRPr>
            </a:lvl4pPr>
            <a:lvl5pPr marL="914400" indent="0">
              <a:buFont typeface="Wingdings" pitchFamily="2" charset="2"/>
              <a:buNone/>
              <a:tabLst/>
              <a:defRPr>
                <a:gradFill>
                  <a:gsLst>
                    <a:gs pos="0">
                      <a:schemeClr val="tx1"/>
                    </a:gs>
                    <a:gs pos="100000">
                      <a:schemeClr val="tx1"/>
                    </a:gs>
                  </a:gsLst>
                  <a:lin ang="5400000" scaled="0"/>
                </a:gra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32896668"/>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gradFill>
                  <a:gsLst>
                    <a:gs pos="0">
                      <a:schemeClr val="accent6"/>
                    </a:gs>
                    <a:gs pos="100000">
                      <a:schemeClr val="accent6"/>
                    </a:gs>
                  </a:gsLst>
                  <a:lin ang="5400000" scaled="0"/>
                </a:gradFill>
                <a:latin typeface="+mj-lt"/>
              </a:defRPr>
            </a:lvl1pPr>
            <a:lvl2pPr marL="0" indent="0">
              <a:buNone/>
              <a:defRPr lang="en-US" sz="2400" kern="1200" spc="0" baseline="0" dirty="0" smtClean="0">
                <a:gradFill>
                  <a:gsLst>
                    <a:gs pos="0">
                      <a:schemeClr val="tx1"/>
                    </a:gs>
                    <a:gs pos="100000">
                      <a:schemeClr val="tx1"/>
                    </a:gs>
                  </a:gsLst>
                  <a:lin ang="5400000" scaled="0"/>
                </a:gradFill>
                <a:latin typeface="+mn-lt"/>
                <a:ea typeface="+mn-ea"/>
                <a:cs typeface="+mn-cs"/>
              </a:defRPr>
            </a:lvl2pPr>
            <a:lvl3pPr marL="231775" indent="0">
              <a:buNone/>
              <a:defRPr lang="en-US" sz="2400" kern="1200" spc="0" baseline="0" dirty="0" smtClean="0">
                <a:gradFill>
                  <a:gsLst>
                    <a:gs pos="0">
                      <a:schemeClr val="tx1"/>
                    </a:gs>
                    <a:gs pos="100000">
                      <a:schemeClr val="tx1"/>
                    </a:gs>
                  </a:gsLst>
                  <a:lin ang="5400000" scaled="0"/>
                </a:gradFill>
                <a:latin typeface="+mn-lt"/>
                <a:ea typeface="+mn-ea"/>
                <a:cs typeface="+mn-cs"/>
              </a:defRPr>
            </a:lvl3pPr>
            <a:lvl4pPr marL="457200" indent="0">
              <a:buNone/>
              <a:defRPr lang="en-US" sz="2000" kern="1200" spc="0" baseline="0" dirty="0" smtClean="0">
                <a:gradFill>
                  <a:gsLst>
                    <a:gs pos="0">
                      <a:schemeClr val="tx1"/>
                    </a:gs>
                    <a:gs pos="100000">
                      <a:schemeClr val="tx1"/>
                    </a:gs>
                  </a:gsLst>
                  <a:lin ang="5400000" scaled="0"/>
                </a:gradFill>
                <a:latin typeface="+mn-lt"/>
                <a:ea typeface="+mn-ea"/>
                <a:cs typeface="+mn-cs"/>
              </a:defRPr>
            </a:lvl4pPr>
            <a:lvl5pPr marL="693738" indent="0">
              <a:buNone/>
              <a:defRPr lang="en-US" sz="2000" kern="1200" spc="0" baseline="0" dirty="0">
                <a:gradFill>
                  <a:gsLst>
                    <a:gs pos="0">
                      <a:schemeClr val="tx1"/>
                    </a:gs>
                    <a:gs pos="100000">
                      <a:schemeClr val="tx1"/>
                    </a:gs>
                  </a:gsLst>
                  <a:lin ang="5400000" scaled="0"/>
                </a:gra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67857976"/>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gradFill>
                  <a:gsLst>
                    <a:gs pos="0">
                      <a:schemeClr val="tx1"/>
                    </a:gs>
                    <a:gs pos="100000">
                      <a:schemeClr val="tx1"/>
                    </a:gs>
                  </a:gsLst>
                  <a:lin ang="5400000" scaled="0"/>
                </a:gradFill>
                <a:latin typeface="+mj-lt"/>
              </a:defRPr>
            </a:lvl1pPr>
            <a:lvl2pPr marL="0" indent="0">
              <a:buNone/>
              <a:defRPr lang="en-US" sz="2400" kern="1200" spc="0" baseline="0" dirty="0" smtClean="0">
                <a:gradFill>
                  <a:gsLst>
                    <a:gs pos="0">
                      <a:schemeClr val="tx1"/>
                    </a:gs>
                    <a:gs pos="100000">
                      <a:schemeClr val="tx1"/>
                    </a:gs>
                  </a:gsLst>
                  <a:lin ang="5400000" scaled="0"/>
                </a:gradFill>
                <a:latin typeface="+mn-lt"/>
                <a:ea typeface="+mn-ea"/>
                <a:cs typeface="+mn-cs"/>
              </a:defRPr>
            </a:lvl2pPr>
            <a:lvl3pPr marL="231775" indent="0">
              <a:buNone/>
              <a:defRPr lang="en-US" sz="2400" kern="1200" spc="0" baseline="0" dirty="0" smtClean="0">
                <a:gradFill>
                  <a:gsLst>
                    <a:gs pos="0">
                      <a:schemeClr val="tx1"/>
                    </a:gs>
                    <a:gs pos="100000">
                      <a:schemeClr val="tx1"/>
                    </a:gs>
                  </a:gsLst>
                  <a:lin ang="5400000" scaled="0"/>
                </a:gradFill>
                <a:latin typeface="+mn-lt"/>
                <a:ea typeface="+mn-ea"/>
                <a:cs typeface="+mn-cs"/>
              </a:defRPr>
            </a:lvl3pPr>
            <a:lvl4pPr marL="457200" indent="0">
              <a:buNone/>
              <a:defRPr lang="en-US" sz="2000" kern="1200" spc="0" baseline="0" dirty="0" smtClean="0">
                <a:gradFill>
                  <a:gsLst>
                    <a:gs pos="0">
                      <a:schemeClr val="tx1"/>
                    </a:gs>
                    <a:gs pos="100000">
                      <a:schemeClr val="tx1"/>
                    </a:gs>
                  </a:gsLst>
                  <a:lin ang="5400000" scaled="0"/>
                </a:gradFill>
                <a:latin typeface="+mn-lt"/>
                <a:ea typeface="+mn-ea"/>
                <a:cs typeface="+mn-cs"/>
              </a:defRPr>
            </a:lvl4pPr>
            <a:lvl5pPr marL="693738" indent="0">
              <a:buNone/>
              <a:defRPr lang="en-US" sz="2000" kern="1200" spc="0" baseline="0" dirty="0">
                <a:gradFill>
                  <a:gsLst>
                    <a:gs pos="0">
                      <a:schemeClr val="tx1"/>
                    </a:gs>
                    <a:gs pos="100000">
                      <a:schemeClr val="tx1"/>
                    </a:gs>
                  </a:gsLst>
                  <a:lin ang="5400000" scaled="0"/>
                </a:gra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187687040"/>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tx1"/>
              </a:buClr>
              <a:buFont typeface="Wingdings" pitchFamily="2" charset="2"/>
              <a:buChar char=""/>
              <a:defRPr>
                <a:gradFill>
                  <a:gsLst>
                    <a:gs pos="0">
                      <a:schemeClr val="tx1"/>
                    </a:gs>
                    <a:gs pos="100000">
                      <a:schemeClr val="tx1"/>
                    </a:gs>
                  </a:gsLst>
                  <a:lin ang="5400000" scaled="0"/>
                </a:gradFill>
              </a:defRPr>
            </a:lvl1pPr>
            <a:lvl2pPr marL="520700" indent="-228600">
              <a:defRPr sz="2000">
                <a:gradFill>
                  <a:gsLst>
                    <a:gs pos="0">
                      <a:schemeClr val="tx1"/>
                    </a:gs>
                    <a:gs pos="100000">
                      <a:schemeClr val="tx1"/>
                    </a:gs>
                  </a:gsLst>
                  <a:lin ang="5400000" scaled="0"/>
                </a:gradFill>
              </a:defRPr>
            </a:lvl2pPr>
            <a:lvl3pPr marL="685800" indent="-165100">
              <a:tabLst/>
              <a:defRPr sz="2000">
                <a:gradFill>
                  <a:gsLst>
                    <a:gs pos="0">
                      <a:schemeClr val="tx1"/>
                    </a:gs>
                    <a:gs pos="100000">
                      <a:schemeClr val="tx1"/>
                    </a:gs>
                  </a:gsLst>
                  <a:lin ang="5400000" scaled="0"/>
                </a:gradFill>
              </a:defRPr>
            </a:lvl3pPr>
            <a:lvl4pPr marL="863600" indent="-177800">
              <a:defRPr>
                <a:gradFill>
                  <a:gsLst>
                    <a:gs pos="0">
                      <a:schemeClr val="tx1"/>
                    </a:gs>
                    <a:gs pos="100000">
                      <a:schemeClr val="tx1"/>
                    </a:gs>
                  </a:gsLst>
                  <a:lin ang="5400000" scaled="0"/>
                </a:gradFill>
              </a:defRPr>
            </a:lvl4pPr>
            <a:lvl5pPr marL="1028700" indent="-165100">
              <a:tabLst/>
              <a:defRPr>
                <a:gradFill>
                  <a:gsLst>
                    <a:gs pos="0">
                      <a:schemeClr val="tx1"/>
                    </a:gs>
                    <a:gs pos="100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6279563" y="1447801"/>
            <a:ext cx="5396365" cy="2351413"/>
          </a:xfrm>
        </p:spPr>
        <p:txBody>
          <a:bodyPr>
            <a:spAutoFit/>
          </a:bodyPr>
          <a:lstStyle>
            <a:lvl1pPr marL="339725" indent="-339725">
              <a:spcBef>
                <a:spcPts val="1200"/>
              </a:spcBef>
              <a:buFont typeface="Wingdings" pitchFamily="2" charset="2"/>
              <a:buChar char=""/>
              <a:defRPr lang="en-US" sz="3600" kern="1200" spc="-70" baseline="0" dirty="0" smtClean="0">
                <a:gradFill>
                  <a:gsLst>
                    <a:gs pos="0">
                      <a:schemeClr val="tx1"/>
                    </a:gs>
                    <a:gs pos="100000">
                      <a:schemeClr val="tx1"/>
                    </a:gs>
                  </a:gsLst>
                  <a:lin ang="5400000" scaled="0"/>
                </a:gradFill>
                <a:latin typeface="+mj-lt"/>
                <a:ea typeface="+mn-ea"/>
                <a:cs typeface="+mn-cs"/>
              </a:defRPr>
            </a:lvl1pPr>
            <a:lvl2pPr marL="635000" indent="-342900">
              <a:defRPr lang="en-US" sz="2000" kern="1200" spc="0" baseline="0" dirty="0" smtClean="0">
                <a:gradFill>
                  <a:gsLst>
                    <a:gs pos="0">
                      <a:schemeClr val="tx1"/>
                    </a:gs>
                    <a:gs pos="100000">
                      <a:schemeClr val="tx1"/>
                    </a:gs>
                  </a:gsLst>
                  <a:lin ang="5400000" scaled="0"/>
                </a:gradFill>
                <a:latin typeface="+mn-lt"/>
                <a:ea typeface="+mn-ea"/>
                <a:cs typeface="+mn-cs"/>
              </a:defRPr>
            </a:lvl2pPr>
            <a:lvl3pPr marL="863600" indent="-342900">
              <a:defRPr lang="en-US" sz="2000" kern="1200" spc="0" baseline="0" dirty="0" smtClean="0">
                <a:gradFill>
                  <a:gsLst>
                    <a:gs pos="0">
                      <a:schemeClr val="tx1"/>
                    </a:gs>
                    <a:gs pos="100000">
                      <a:schemeClr val="tx1"/>
                    </a:gs>
                  </a:gsLst>
                  <a:lin ang="5400000" scaled="0"/>
                </a:gradFill>
                <a:latin typeface="+mn-lt"/>
                <a:ea typeface="+mn-ea"/>
                <a:cs typeface="+mn-cs"/>
              </a:defRPr>
            </a:lvl3pPr>
            <a:lvl4pPr marL="1028700" indent="-342900">
              <a:defRPr lang="en-US" sz="2000" kern="1200" spc="0" baseline="0" dirty="0" smtClean="0">
                <a:gradFill>
                  <a:gsLst>
                    <a:gs pos="0">
                      <a:schemeClr val="tx1"/>
                    </a:gs>
                    <a:gs pos="100000">
                      <a:schemeClr val="tx1"/>
                    </a:gs>
                  </a:gsLst>
                  <a:lin ang="5400000" scaled="0"/>
                </a:gradFill>
                <a:latin typeface="+mn-lt"/>
                <a:ea typeface="+mn-ea"/>
                <a:cs typeface="+mn-cs"/>
              </a:defRPr>
            </a:lvl4pPr>
            <a:lvl5pPr marL="1206500" indent="-342900">
              <a:defRPr lang="en-US" sz="2000" kern="1200" spc="0" baseline="0" dirty="0">
                <a:gradFill>
                  <a:gsLst>
                    <a:gs pos="0">
                      <a:schemeClr val="tx1"/>
                    </a:gs>
                    <a:gs pos="100000">
                      <a:schemeClr val="tx1"/>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652736946"/>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000548"/>
          </a:xfrm>
        </p:spPr>
        <p:txBody>
          <a:bodyPr/>
          <a:lstStyle>
            <a:lvl1pPr marL="341313" indent="-341313">
              <a:lnSpc>
                <a:spcPct val="90000"/>
              </a:lnSpc>
              <a:buSzPct val="80000"/>
              <a:buFont typeface="Arial" pitchFamily="34" charset="0"/>
              <a:buChar char="•"/>
              <a:defRPr sz="3200">
                <a:gradFill>
                  <a:gsLst>
                    <a:gs pos="0">
                      <a:schemeClr val="tx1"/>
                    </a:gs>
                    <a:gs pos="100000">
                      <a:schemeClr val="tx1"/>
                    </a:gs>
                  </a:gsLst>
                  <a:lin ang="5400000" scaled="0"/>
                </a:gradFill>
              </a:defRPr>
            </a:lvl1pPr>
            <a:lvl2pPr marL="627063" indent="-285750">
              <a:lnSpc>
                <a:spcPct val="90000"/>
              </a:lnSpc>
              <a:buSzPct val="80000"/>
              <a:buFont typeface="Arial" pitchFamily="34" charset="0"/>
              <a:buChar char="•"/>
              <a:defRPr sz="2800">
                <a:gradFill>
                  <a:gsLst>
                    <a:gs pos="0">
                      <a:schemeClr val="tx1"/>
                    </a:gs>
                    <a:gs pos="100000">
                      <a:schemeClr val="tx1"/>
                    </a:gs>
                  </a:gsLst>
                  <a:lin ang="5400000" scaled="0"/>
                </a:gradFill>
              </a:defRPr>
            </a:lvl2pPr>
            <a:lvl3pPr marL="914400" indent="-287338">
              <a:lnSpc>
                <a:spcPct val="90000"/>
              </a:lnSpc>
              <a:buSzPct val="80000"/>
              <a:buFont typeface="Arial" pitchFamily="34" charset="0"/>
              <a:buChar char="•"/>
              <a:defRPr sz="2400">
                <a:gradFill>
                  <a:gsLst>
                    <a:gs pos="0">
                      <a:schemeClr val="tx1"/>
                    </a:gs>
                    <a:gs pos="100000">
                      <a:schemeClr val="tx1"/>
                    </a:gs>
                  </a:gsLst>
                  <a:lin ang="5400000" scaled="0"/>
                </a:gradFill>
              </a:defRPr>
            </a:lvl3pPr>
            <a:lvl4pPr marL="1712913" indent="-225425">
              <a:lnSpc>
                <a:spcPct val="90000"/>
              </a:lnSpc>
              <a:buSzPct val="80000"/>
              <a:buFont typeface="Arial" pitchFamily="34" charset="0"/>
              <a:buChar char="•"/>
              <a:defRPr sz="2000">
                <a:gradFill>
                  <a:gsLst>
                    <a:gs pos="0">
                      <a:schemeClr val="tx1"/>
                    </a:gs>
                    <a:gs pos="100000">
                      <a:schemeClr val="tx1"/>
                    </a:gs>
                  </a:gsLst>
                  <a:lin ang="5400000" scaled="0"/>
                </a:gradFill>
              </a:defRPr>
            </a:lvl4pPr>
            <a:lvl5pPr marL="1944688" indent="-231775">
              <a:lnSpc>
                <a:spcPct val="90000"/>
              </a:lnSpc>
              <a:buSzPct val="80000"/>
              <a:buFont typeface="Arial" pitchFamily="34" charset="0"/>
              <a:buChar char="•"/>
              <a:defRPr sz="2000">
                <a:gradFill>
                  <a:gsLst>
                    <a:gs pos="0">
                      <a:schemeClr val="tx1"/>
                    </a:gs>
                    <a:gs pos="100000">
                      <a:schemeClr val="tx1"/>
                    </a:gs>
                  </a:gsLst>
                  <a:lin ang="5400000" scaled="0"/>
                </a:gra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83335" y="1447800"/>
            <a:ext cx="5487829" cy="2000548"/>
          </a:xfrm>
        </p:spPr>
        <p:txBody>
          <a:bodyPr/>
          <a:lstStyle>
            <a:lvl1pPr marL="457200" indent="-457200">
              <a:lnSpc>
                <a:spcPct val="90000"/>
              </a:lnSpc>
              <a:buSzPct val="80000"/>
              <a:buFont typeface="Arial" pitchFamily="34" charset="0"/>
              <a:buChar char="•"/>
              <a:defRPr lang="en-US" sz="3200" kern="1200" spc="-70" baseline="0" dirty="0" smtClean="0">
                <a:gradFill>
                  <a:gsLst>
                    <a:gs pos="0">
                      <a:schemeClr val="tx1"/>
                    </a:gs>
                    <a:gs pos="100000">
                      <a:schemeClr val="tx1"/>
                    </a:gs>
                  </a:gsLst>
                  <a:lin ang="5400000" scaled="0"/>
                </a:gra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gradFill>
                  <a:gsLst>
                    <a:gs pos="0">
                      <a:schemeClr val="tx1"/>
                    </a:gs>
                    <a:gs pos="100000">
                      <a:schemeClr val="tx1"/>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gradFill>
                  <a:gsLst>
                    <a:gs pos="0">
                      <a:schemeClr val="tx1"/>
                    </a:gs>
                    <a:gs pos="100000">
                      <a:schemeClr val="tx1"/>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gradFill>
                  <a:gsLst>
                    <a:gs pos="0">
                      <a:schemeClr val="tx1"/>
                    </a:gs>
                    <a:gs pos="100000">
                      <a:schemeClr val="tx1"/>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spc="0" baseline="0" dirty="0">
                <a:gradFill>
                  <a:gsLst>
                    <a:gs pos="0">
                      <a:schemeClr val="tx1"/>
                    </a:gs>
                    <a:gs pos="100000">
                      <a:schemeClr val="tx1"/>
                    </a:gs>
                  </a:gsLst>
                  <a:lin ang="5400000" scaled="0"/>
                </a:gra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2326895589"/>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1796613794"/>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0">
                      <a:schemeClr val="accent6"/>
                    </a:gs>
                    <a:gs pos="100000">
                      <a:schemeClr val="accent6"/>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0">
                      <a:schemeClr val="accent6"/>
                    </a:gs>
                    <a:gs pos="100000">
                      <a:schemeClr val="accent6"/>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85129181"/>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0">
                      <a:schemeClr val="tx1"/>
                    </a:gs>
                    <a:gs pos="100000">
                      <a:schemeClr val="tx1"/>
                    </a:gs>
                  </a:gsLst>
                  <a:lin ang="5400000" scaled="0"/>
                </a:gradFill>
                <a:latin typeface="+mj-lt"/>
              </a:defRPr>
            </a:lvl1pPr>
            <a:lvl2pPr marL="0" indent="0">
              <a:buNone/>
              <a:defRPr sz="2000">
                <a:gradFill>
                  <a:gsLst>
                    <a:gs pos="0">
                      <a:schemeClr val="tx1"/>
                    </a:gs>
                    <a:gs pos="100000">
                      <a:schemeClr val="tx1"/>
                    </a:gs>
                  </a:gsLst>
                  <a:lin ang="5400000" scaled="0"/>
                </a:gradFill>
              </a:defRPr>
            </a:lvl2pPr>
            <a:lvl3pPr marL="233363" indent="0">
              <a:buNone/>
              <a:defRPr sz="2000">
                <a:gradFill>
                  <a:gsLst>
                    <a:gs pos="0">
                      <a:schemeClr val="tx1"/>
                    </a:gs>
                    <a:gs pos="100000">
                      <a:schemeClr val="tx1"/>
                    </a:gs>
                  </a:gsLst>
                  <a:lin ang="5400000" scaled="0"/>
                </a:gradFill>
              </a:defRPr>
            </a:lvl3pPr>
            <a:lvl4pPr marL="457200" indent="0">
              <a:buNone/>
              <a:defRPr sz="2000">
                <a:gradFill>
                  <a:gsLst>
                    <a:gs pos="0">
                      <a:schemeClr val="tx1"/>
                    </a:gs>
                    <a:gs pos="100000">
                      <a:schemeClr val="tx1"/>
                    </a:gs>
                  </a:gsLst>
                  <a:lin ang="5400000" scaled="0"/>
                </a:gradFill>
              </a:defRPr>
            </a:lvl4pPr>
            <a:lvl5pPr marL="693738" indent="0">
              <a:buNone/>
              <a:defRPr sz="2000">
                <a:gradFill>
                  <a:gsLst>
                    <a:gs pos="0">
                      <a:schemeClr val="tx1"/>
                    </a:gs>
                    <a:gs pos="100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0">
                      <a:schemeClr val="tx1"/>
                    </a:gs>
                    <a:gs pos="100000">
                      <a:schemeClr val="tx1"/>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1454675594"/>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924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677924011"/>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9656088"/>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3"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33884616"/>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7811913"/>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206945316"/>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53305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59912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2309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70196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22110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15520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889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55029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90259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3369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34555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528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8"/>
            <a:ext cx="6486923"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4" y="5482007"/>
            <a:ext cx="6484785"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4597319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901953"/>
            <a:ext cx="6859786" cy="1828193"/>
          </a:xfrm>
        </p:spPr>
        <p:txBody>
          <a:bodyPr anchor="b" anchorCtr="0"/>
          <a:lstStyle>
            <a:lvl1pPr>
              <a:defRPr kumimoji="0" lang="en-US" sz="6600" b="0" i="0" u="none" strike="noStrike" kern="1200" cap="none" spc="-120" normalizeH="0" baseline="0" dirty="0">
                <a:ln w="3175">
                  <a:noFill/>
                </a:ln>
                <a:gradFill>
                  <a:gsLst>
                    <a:gs pos="0">
                      <a:schemeClr val="tx1"/>
                    </a:gs>
                    <a:gs pos="100000">
                      <a:schemeClr val="tx1"/>
                    </a:gs>
                  </a:gsLst>
                  <a:lin ang="5400000" scaled="0"/>
                </a:gra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1152534838"/>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0">
                      <a:schemeClr val="tx1"/>
                    </a:gs>
                    <a:gs pos="100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0">
                      <a:schemeClr val="accent6"/>
                    </a:gs>
                    <a:gs pos="100000">
                      <a:schemeClr val="accent6"/>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gradFill>
                  <a:gsLst>
                    <a:gs pos="0">
                      <a:schemeClr val="tx1"/>
                    </a:gs>
                    <a:gs pos="100000">
                      <a:schemeClr val="tx1"/>
                    </a:gs>
                  </a:gsLst>
                  <a:lin ang="5400000" scaled="0"/>
                </a:gradFill>
              </a:defRPr>
            </a:lvl1pPr>
          </a:lstStyle>
          <a:p>
            <a:pPr lvl="0"/>
            <a:r>
              <a:rPr lang="en-US" dirty="0" smtClean="0"/>
              <a:t>Click to edit Master text styles</a:t>
            </a:r>
          </a:p>
        </p:txBody>
      </p:sp>
    </p:spTree>
    <p:extLst>
      <p:ext uri="{BB962C8B-B14F-4D97-AF65-F5344CB8AC3E}">
        <p14:creationId xmlns:p14="http://schemas.microsoft.com/office/powerpoint/2010/main" val="27852393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8" y="3005011"/>
            <a:ext cx="2401043"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80" tIns="182880" rIns="0" bIns="0" rtlCol="0" anchor="ctr" anchorCtr="0">
            <a:spAutoFit/>
          </a:bodyPr>
          <a:lstStyle>
            <a:lvl1pPr marL="574675" indent="-571500">
              <a:buNone/>
              <a:defRPr lang="en-US" sz="4400" spc="-100" dirty="0" smtClean="0">
                <a:gradFill>
                  <a:gsLst>
                    <a:gs pos="0">
                      <a:schemeClr val="tx1"/>
                    </a:gs>
                    <a:gs pos="100000">
                      <a:schemeClr val="tx1"/>
                    </a:gs>
                  </a:gsLst>
                  <a:lin ang="5400000" scaled="0"/>
                </a:gradFill>
                <a:latin typeface="Segoe UI Light" pitchFamily="34" charset="0"/>
              </a:defRPr>
            </a:lvl1pPr>
            <a:lvl2pPr marL="346075" indent="-342900">
              <a:buNone/>
              <a:defRPr lang="en-US" spc="-50" dirty="0" smtClean="0">
                <a:gradFill>
                  <a:gsLst>
                    <a:gs pos="0">
                      <a:schemeClr val="tx1"/>
                    </a:gs>
                    <a:gs pos="100000">
                      <a:schemeClr val="tx1"/>
                    </a:gs>
                  </a:gsLst>
                  <a:lin ang="5400000" scaled="0"/>
                </a:gra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1"/>
            <a:ext cx="11149439" cy="747897"/>
          </a:xfrm>
        </p:spPr>
        <p:txBody>
          <a:bodyPr vert="horz" wrap="square" lIns="0" tIns="0" rIns="0" bIns="0" rtlCol="0" anchor="t">
            <a:spAutoFit/>
          </a:bodyPr>
          <a:lstStyle>
            <a:lvl1pPr marL="0" indent="0">
              <a:buNone/>
              <a:defRPr lang="en-US" sz="5400" b="0" cap="none" spc="-100" dirty="0" smtClean="0">
                <a:ln w="3175">
                  <a:noFill/>
                </a:ln>
                <a:gradFill>
                  <a:gsLst>
                    <a:gs pos="0">
                      <a:schemeClr val="tx1"/>
                    </a:gs>
                    <a:gs pos="100000">
                      <a:schemeClr val="tx1"/>
                    </a:gs>
                  </a:gsLst>
                  <a:lin ang="5400000" scaled="0"/>
                </a:gra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8614259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91547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buFont typeface="Wingdings" pitchFamily="2" charset="2"/>
              <a:buNone/>
              <a:defRPr sz="4000">
                <a:gradFill>
                  <a:gsLst>
                    <a:gs pos="0">
                      <a:schemeClr val="tx1"/>
                    </a:gs>
                    <a:gs pos="100000">
                      <a:schemeClr val="tx1"/>
                    </a:gs>
                  </a:gsLst>
                  <a:lin ang="5400000" scaled="0"/>
                </a:gra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gradFill>
                  <a:gsLst>
                    <a:gs pos="0">
                      <a:schemeClr val="tx1"/>
                    </a:gs>
                    <a:gs pos="100000">
                      <a:schemeClr val="tx1"/>
                    </a:gs>
                  </a:gsLst>
                  <a:lin ang="5400000" scaled="0"/>
                </a:gradFill>
                <a:latin typeface="+mn-lt"/>
                <a:ea typeface="+mn-ea"/>
                <a:cs typeface="+mn-cs"/>
              </a:defRPr>
            </a:lvl2pPr>
            <a:lvl3pPr marL="517525" indent="0">
              <a:buFont typeface="Wingdings" pitchFamily="2" charset="2"/>
              <a:buNone/>
              <a:tabLst/>
              <a:defRPr>
                <a:gradFill>
                  <a:gsLst>
                    <a:gs pos="0">
                      <a:schemeClr val="tx1"/>
                    </a:gs>
                    <a:gs pos="100000">
                      <a:schemeClr val="tx1"/>
                    </a:gs>
                  </a:gsLst>
                  <a:lin ang="5400000" scaled="0"/>
                </a:gradFill>
                <a:latin typeface="+mn-lt"/>
              </a:defRPr>
            </a:lvl3pPr>
            <a:lvl4pPr marL="741362" indent="0">
              <a:buFont typeface="Wingdings" pitchFamily="2" charset="2"/>
              <a:buNone/>
              <a:defRPr>
                <a:gradFill>
                  <a:gsLst>
                    <a:gs pos="0">
                      <a:schemeClr val="tx1"/>
                    </a:gs>
                    <a:gs pos="100000">
                      <a:schemeClr val="tx1"/>
                    </a:gs>
                  </a:gsLst>
                  <a:lin ang="5400000" scaled="0"/>
                </a:gradFill>
                <a:latin typeface="+mn-lt"/>
              </a:defRPr>
            </a:lvl4pPr>
            <a:lvl5pPr marL="914400" indent="0">
              <a:buFont typeface="Wingdings" pitchFamily="2" charset="2"/>
              <a:buNone/>
              <a:tabLst/>
              <a:defRPr>
                <a:gradFill>
                  <a:gsLst>
                    <a:gs pos="0">
                      <a:schemeClr val="tx1"/>
                    </a:gs>
                    <a:gs pos="100000">
                      <a:schemeClr val="tx1"/>
                    </a:gs>
                  </a:gsLst>
                  <a:lin ang="5400000" scaled="0"/>
                </a:gra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11963368"/>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gradFill>
                  <a:gsLst>
                    <a:gs pos="0">
                      <a:schemeClr val="accent6"/>
                    </a:gs>
                    <a:gs pos="100000">
                      <a:schemeClr val="accent6"/>
                    </a:gs>
                  </a:gsLst>
                  <a:lin ang="5400000" scaled="0"/>
                </a:gradFill>
                <a:latin typeface="+mj-lt"/>
              </a:defRPr>
            </a:lvl1pPr>
            <a:lvl2pPr marL="0" indent="0">
              <a:buNone/>
              <a:defRPr lang="en-US" sz="2400" kern="1200" spc="0" baseline="0" dirty="0" smtClean="0">
                <a:gradFill>
                  <a:gsLst>
                    <a:gs pos="0">
                      <a:schemeClr val="tx1"/>
                    </a:gs>
                    <a:gs pos="100000">
                      <a:schemeClr val="tx1"/>
                    </a:gs>
                  </a:gsLst>
                  <a:lin ang="5400000" scaled="0"/>
                </a:gradFill>
                <a:latin typeface="+mn-lt"/>
                <a:ea typeface="+mn-ea"/>
                <a:cs typeface="+mn-cs"/>
              </a:defRPr>
            </a:lvl2pPr>
            <a:lvl3pPr marL="231775" indent="0">
              <a:buNone/>
              <a:defRPr lang="en-US" sz="2400" kern="1200" spc="0" baseline="0" dirty="0" smtClean="0">
                <a:gradFill>
                  <a:gsLst>
                    <a:gs pos="0">
                      <a:schemeClr val="tx1"/>
                    </a:gs>
                    <a:gs pos="100000">
                      <a:schemeClr val="tx1"/>
                    </a:gs>
                  </a:gsLst>
                  <a:lin ang="5400000" scaled="0"/>
                </a:gradFill>
                <a:latin typeface="+mn-lt"/>
                <a:ea typeface="+mn-ea"/>
                <a:cs typeface="+mn-cs"/>
              </a:defRPr>
            </a:lvl3pPr>
            <a:lvl4pPr marL="457200" indent="0">
              <a:buNone/>
              <a:defRPr lang="en-US" sz="2000" kern="1200" spc="0" baseline="0" dirty="0" smtClean="0">
                <a:gradFill>
                  <a:gsLst>
                    <a:gs pos="0">
                      <a:schemeClr val="tx1"/>
                    </a:gs>
                    <a:gs pos="100000">
                      <a:schemeClr val="tx1"/>
                    </a:gs>
                  </a:gsLst>
                  <a:lin ang="5400000" scaled="0"/>
                </a:gradFill>
                <a:latin typeface="+mn-lt"/>
                <a:ea typeface="+mn-ea"/>
                <a:cs typeface="+mn-cs"/>
              </a:defRPr>
            </a:lvl4pPr>
            <a:lvl5pPr marL="693738" indent="0">
              <a:buNone/>
              <a:defRPr lang="en-US" sz="2000" kern="1200" spc="0" baseline="0" dirty="0">
                <a:gradFill>
                  <a:gsLst>
                    <a:gs pos="0">
                      <a:schemeClr val="tx1"/>
                    </a:gs>
                    <a:gs pos="100000">
                      <a:schemeClr val="tx1"/>
                    </a:gs>
                  </a:gsLst>
                  <a:lin ang="5400000" scaled="0"/>
                </a:gra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95314193"/>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gradFill>
                  <a:gsLst>
                    <a:gs pos="0">
                      <a:schemeClr val="tx1"/>
                    </a:gs>
                    <a:gs pos="100000">
                      <a:schemeClr val="tx1"/>
                    </a:gs>
                  </a:gsLst>
                  <a:lin ang="5400000" scaled="0"/>
                </a:gradFill>
                <a:latin typeface="+mj-lt"/>
              </a:defRPr>
            </a:lvl1pPr>
            <a:lvl2pPr marL="0" indent="0">
              <a:buNone/>
              <a:defRPr lang="en-US" sz="2400" kern="1200" spc="0" baseline="0" dirty="0" smtClean="0">
                <a:gradFill>
                  <a:gsLst>
                    <a:gs pos="0">
                      <a:schemeClr val="tx1"/>
                    </a:gs>
                    <a:gs pos="100000">
                      <a:schemeClr val="tx1"/>
                    </a:gs>
                  </a:gsLst>
                  <a:lin ang="5400000" scaled="0"/>
                </a:gradFill>
                <a:latin typeface="+mn-lt"/>
                <a:ea typeface="+mn-ea"/>
                <a:cs typeface="+mn-cs"/>
              </a:defRPr>
            </a:lvl2pPr>
            <a:lvl3pPr marL="231775" indent="0">
              <a:buNone/>
              <a:defRPr lang="en-US" sz="2400" kern="1200" spc="0" baseline="0" dirty="0" smtClean="0">
                <a:gradFill>
                  <a:gsLst>
                    <a:gs pos="0">
                      <a:schemeClr val="tx1"/>
                    </a:gs>
                    <a:gs pos="100000">
                      <a:schemeClr val="tx1"/>
                    </a:gs>
                  </a:gsLst>
                  <a:lin ang="5400000" scaled="0"/>
                </a:gradFill>
                <a:latin typeface="+mn-lt"/>
                <a:ea typeface="+mn-ea"/>
                <a:cs typeface="+mn-cs"/>
              </a:defRPr>
            </a:lvl3pPr>
            <a:lvl4pPr marL="457200" indent="0">
              <a:buNone/>
              <a:defRPr lang="en-US" sz="2000" kern="1200" spc="0" baseline="0" dirty="0" smtClean="0">
                <a:gradFill>
                  <a:gsLst>
                    <a:gs pos="0">
                      <a:schemeClr val="tx1"/>
                    </a:gs>
                    <a:gs pos="100000">
                      <a:schemeClr val="tx1"/>
                    </a:gs>
                  </a:gsLst>
                  <a:lin ang="5400000" scaled="0"/>
                </a:gradFill>
                <a:latin typeface="+mn-lt"/>
                <a:ea typeface="+mn-ea"/>
                <a:cs typeface="+mn-cs"/>
              </a:defRPr>
            </a:lvl4pPr>
            <a:lvl5pPr marL="693738" indent="0">
              <a:buNone/>
              <a:defRPr lang="en-US" sz="2000" kern="1200" spc="0" baseline="0" dirty="0">
                <a:gradFill>
                  <a:gsLst>
                    <a:gs pos="0">
                      <a:schemeClr val="tx1"/>
                    </a:gs>
                    <a:gs pos="100000">
                      <a:schemeClr val="tx1"/>
                    </a:gs>
                  </a:gsLst>
                  <a:lin ang="5400000" scaled="0"/>
                </a:gra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2998568"/>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tx1"/>
              </a:buClr>
              <a:buFont typeface="Wingdings" pitchFamily="2" charset="2"/>
              <a:buChar char=""/>
              <a:defRPr>
                <a:gradFill>
                  <a:gsLst>
                    <a:gs pos="0">
                      <a:schemeClr val="tx1"/>
                    </a:gs>
                    <a:gs pos="100000">
                      <a:schemeClr val="tx1"/>
                    </a:gs>
                  </a:gsLst>
                  <a:lin ang="5400000" scaled="0"/>
                </a:gradFill>
              </a:defRPr>
            </a:lvl1pPr>
            <a:lvl2pPr marL="520700" indent="-228600">
              <a:defRPr sz="2000">
                <a:gradFill>
                  <a:gsLst>
                    <a:gs pos="0">
                      <a:schemeClr val="tx1"/>
                    </a:gs>
                    <a:gs pos="100000">
                      <a:schemeClr val="tx1"/>
                    </a:gs>
                  </a:gsLst>
                  <a:lin ang="5400000" scaled="0"/>
                </a:gradFill>
              </a:defRPr>
            </a:lvl2pPr>
            <a:lvl3pPr marL="685800" indent="-165100">
              <a:tabLst/>
              <a:defRPr sz="2000">
                <a:gradFill>
                  <a:gsLst>
                    <a:gs pos="0">
                      <a:schemeClr val="tx1"/>
                    </a:gs>
                    <a:gs pos="100000">
                      <a:schemeClr val="tx1"/>
                    </a:gs>
                  </a:gsLst>
                  <a:lin ang="5400000" scaled="0"/>
                </a:gradFill>
              </a:defRPr>
            </a:lvl3pPr>
            <a:lvl4pPr marL="863600" indent="-177800">
              <a:defRPr>
                <a:gradFill>
                  <a:gsLst>
                    <a:gs pos="0">
                      <a:schemeClr val="tx1"/>
                    </a:gs>
                    <a:gs pos="100000">
                      <a:schemeClr val="tx1"/>
                    </a:gs>
                  </a:gsLst>
                  <a:lin ang="5400000" scaled="0"/>
                </a:gradFill>
              </a:defRPr>
            </a:lvl4pPr>
            <a:lvl5pPr marL="1028700" indent="-165100">
              <a:tabLst/>
              <a:defRPr>
                <a:gradFill>
                  <a:gsLst>
                    <a:gs pos="0">
                      <a:schemeClr val="tx1"/>
                    </a:gs>
                    <a:gs pos="100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6279563" y="1447801"/>
            <a:ext cx="5396365" cy="2351413"/>
          </a:xfrm>
        </p:spPr>
        <p:txBody>
          <a:bodyPr>
            <a:spAutoFit/>
          </a:bodyPr>
          <a:lstStyle>
            <a:lvl1pPr marL="339725" indent="-339725">
              <a:spcBef>
                <a:spcPts val="1200"/>
              </a:spcBef>
              <a:buFont typeface="Wingdings" pitchFamily="2" charset="2"/>
              <a:buChar char=""/>
              <a:defRPr lang="en-US" sz="3600" kern="1200" spc="-70" baseline="0" dirty="0" smtClean="0">
                <a:gradFill>
                  <a:gsLst>
                    <a:gs pos="0">
                      <a:schemeClr val="tx1"/>
                    </a:gs>
                    <a:gs pos="100000">
                      <a:schemeClr val="tx1"/>
                    </a:gs>
                  </a:gsLst>
                  <a:lin ang="5400000" scaled="0"/>
                </a:gradFill>
                <a:latin typeface="+mj-lt"/>
                <a:ea typeface="+mn-ea"/>
                <a:cs typeface="+mn-cs"/>
              </a:defRPr>
            </a:lvl1pPr>
            <a:lvl2pPr marL="635000" indent="-342900">
              <a:defRPr lang="en-US" sz="2000" kern="1200" spc="0" baseline="0" dirty="0" smtClean="0">
                <a:gradFill>
                  <a:gsLst>
                    <a:gs pos="0">
                      <a:schemeClr val="tx1"/>
                    </a:gs>
                    <a:gs pos="100000">
                      <a:schemeClr val="tx1"/>
                    </a:gs>
                  </a:gsLst>
                  <a:lin ang="5400000" scaled="0"/>
                </a:gradFill>
                <a:latin typeface="+mn-lt"/>
                <a:ea typeface="+mn-ea"/>
                <a:cs typeface="+mn-cs"/>
              </a:defRPr>
            </a:lvl2pPr>
            <a:lvl3pPr marL="863600" indent="-342900">
              <a:defRPr lang="en-US" sz="2000" kern="1200" spc="0" baseline="0" dirty="0" smtClean="0">
                <a:gradFill>
                  <a:gsLst>
                    <a:gs pos="0">
                      <a:schemeClr val="tx1"/>
                    </a:gs>
                    <a:gs pos="100000">
                      <a:schemeClr val="tx1"/>
                    </a:gs>
                  </a:gsLst>
                  <a:lin ang="5400000" scaled="0"/>
                </a:gradFill>
                <a:latin typeface="+mn-lt"/>
                <a:ea typeface="+mn-ea"/>
                <a:cs typeface="+mn-cs"/>
              </a:defRPr>
            </a:lvl3pPr>
            <a:lvl4pPr marL="1028700" indent="-342900">
              <a:defRPr lang="en-US" sz="2000" kern="1200" spc="0" baseline="0" dirty="0" smtClean="0">
                <a:gradFill>
                  <a:gsLst>
                    <a:gs pos="0">
                      <a:schemeClr val="tx1"/>
                    </a:gs>
                    <a:gs pos="100000">
                      <a:schemeClr val="tx1"/>
                    </a:gs>
                  </a:gsLst>
                  <a:lin ang="5400000" scaled="0"/>
                </a:gradFill>
                <a:latin typeface="+mn-lt"/>
                <a:ea typeface="+mn-ea"/>
                <a:cs typeface="+mn-cs"/>
              </a:defRPr>
            </a:lvl4pPr>
            <a:lvl5pPr marL="1206500" indent="-342900">
              <a:defRPr lang="en-US" sz="2000" kern="1200" spc="0" baseline="0" dirty="0">
                <a:gradFill>
                  <a:gsLst>
                    <a:gs pos="0">
                      <a:schemeClr val="tx1"/>
                    </a:gs>
                    <a:gs pos="100000">
                      <a:schemeClr val="tx1"/>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844958971"/>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000548"/>
          </a:xfrm>
        </p:spPr>
        <p:txBody>
          <a:bodyPr/>
          <a:lstStyle>
            <a:lvl1pPr marL="341313" indent="-341313">
              <a:lnSpc>
                <a:spcPct val="90000"/>
              </a:lnSpc>
              <a:buSzPct val="80000"/>
              <a:buFont typeface="Arial" pitchFamily="34" charset="0"/>
              <a:buChar char="•"/>
              <a:defRPr sz="3200">
                <a:gradFill>
                  <a:gsLst>
                    <a:gs pos="0">
                      <a:schemeClr val="tx1"/>
                    </a:gs>
                    <a:gs pos="100000">
                      <a:schemeClr val="tx1"/>
                    </a:gs>
                  </a:gsLst>
                  <a:lin ang="5400000" scaled="0"/>
                </a:gradFill>
              </a:defRPr>
            </a:lvl1pPr>
            <a:lvl2pPr marL="627063" indent="-285750">
              <a:lnSpc>
                <a:spcPct val="90000"/>
              </a:lnSpc>
              <a:buSzPct val="80000"/>
              <a:buFont typeface="Arial" pitchFamily="34" charset="0"/>
              <a:buChar char="•"/>
              <a:defRPr sz="2800">
                <a:gradFill>
                  <a:gsLst>
                    <a:gs pos="0">
                      <a:schemeClr val="tx1"/>
                    </a:gs>
                    <a:gs pos="100000">
                      <a:schemeClr val="tx1"/>
                    </a:gs>
                  </a:gsLst>
                  <a:lin ang="5400000" scaled="0"/>
                </a:gradFill>
              </a:defRPr>
            </a:lvl2pPr>
            <a:lvl3pPr marL="914400" indent="-287338">
              <a:lnSpc>
                <a:spcPct val="90000"/>
              </a:lnSpc>
              <a:buSzPct val="80000"/>
              <a:buFont typeface="Arial" pitchFamily="34" charset="0"/>
              <a:buChar char="•"/>
              <a:defRPr sz="2400">
                <a:gradFill>
                  <a:gsLst>
                    <a:gs pos="0">
                      <a:schemeClr val="tx1"/>
                    </a:gs>
                    <a:gs pos="100000">
                      <a:schemeClr val="tx1"/>
                    </a:gs>
                  </a:gsLst>
                  <a:lin ang="5400000" scaled="0"/>
                </a:gradFill>
              </a:defRPr>
            </a:lvl3pPr>
            <a:lvl4pPr marL="1712913" indent="-225425">
              <a:lnSpc>
                <a:spcPct val="90000"/>
              </a:lnSpc>
              <a:buSzPct val="80000"/>
              <a:buFont typeface="Arial" pitchFamily="34" charset="0"/>
              <a:buChar char="•"/>
              <a:defRPr sz="2000">
                <a:gradFill>
                  <a:gsLst>
                    <a:gs pos="0">
                      <a:schemeClr val="tx1"/>
                    </a:gs>
                    <a:gs pos="100000">
                      <a:schemeClr val="tx1"/>
                    </a:gs>
                  </a:gsLst>
                  <a:lin ang="5400000" scaled="0"/>
                </a:gradFill>
              </a:defRPr>
            </a:lvl4pPr>
            <a:lvl5pPr marL="1944688" indent="-231775">
              <a:lnSpc>
                <a:spcPct val="90000"/>
              </a:lnSpc>
              <a:buSzPct val="80000"/>
              <a:buFont typeface="Arial" pitchFamily="34" charset="0"/>
              <a:buChar char="•"/>
              <a:defRPr sz="2000">
                <a:gradFill>
                  <a:gsLst>
                    <a:gs pos="0">
                      <a:schemeClr val="tx1"/>
                    </a:gs>
                    <a:gs pos="100000">
                      <a:schemeClr val="tx1"/>
                    </a:gs>
                  </a:gsLst>
                  <a:lin ang="5400000" scaled="0"/>
                </a:gra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83335" y="1447800"/>
            <a:ext cx="5487829" cy="2000548"/>
          </a:xfrm>
        </p:spPr>
        <p:txBody>
          <a:bodyPr/>
          <a:lstStyle>
            <a:lvl1pPr marL="457200" indent="-457200">
              <a:lnSpc>
                <a:spcPct val="90000"/>
              </a:lnSpc>
              <a:buSzPct val="80000"/>
              <a:buFont typeface="Arial" pitchFamily="34" charset="0"/>
              <a:buChar char="•"/>
              <a:defRPr lang="en-US" sz="3200" kern="1200" spc="-70" baseline="0" dirty="0" smtClean="0">
                <a:gradFill>
                  <a:gsLst>
                    <a:gs pos="0">
                      <a:schemeClr val="tx1"/>
                    </a:gs>
                    <a:gs pos="100000">
                      <a:schemeClr val="tx1"/>
                    </a:gs>
                  </a:gsLst>
                  <a:lin ang="5400000" scaled="0"/>
                </a:gra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gradFill>
                  <a:gsLst>
                    <a:gs pos="0">
                      <a:schemeClr val="tx1"/>
                    </a:gs>
                    <a:gs pos="100000">
                      <a:schemeClr val="tx1"/>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gradFill>
                  <a:gsLst>
                    <a:gs pos="0">
                      <a:schemeClr val="tx1"/>
                    </a:gs>
                    <a:gs pos="100000">
                      <a:schemeClr val="tx1"/>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gradFill>
                  <a:gsLst>
                    <a:gs pos="0">
                      <a:schemeClr val="tx1"/>
                    </a:gs>
                    <a:gs pos="100000">
                      <a:schemeClr val="tx1"/>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spc="0" baseline="0" dirty="0">
                <a:gradFill>
                  <a:gsLst>
                    <a:gs pos="0">
                      <a:schemeClr val="tx1"/>
                    </a:gs>
                    <a:gs pos="100000">
                      <a:schemeClr val="tx1"/>
                    </a:gs>
                  </a:gsLst>
                  <a:lin ang="5400000" scaled="0"/>
                </a:gra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995631211"/>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4224961085"/>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0">
                      <a:schemeClr val="accent6"/>
                    </a:gs>
                    <a:gs pos="100000">
                      <a:schemeClr val="accent6"/>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0">
                      <a:schemeClr val="accent6"/>
                    </a:gs>
                    <a:gs pos="100000">
                      <a:schemeClr val="accent6"/>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789619982"/>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0">
                      <a:schemeClr val="tx1"/>
                    </a:gs>
                    <a:gs pos="100000">
                      <a:schemeClr val="tx1"/>
                    </a:gs>
                  </a:gsLst>
                  <a:lin ang="5400000" scaled="0"/>
                </a:gradFill>
                <a:latin typeface="+mj-lt"/>
              </a:defRPr>
            </a:lvl1pPr>
            <a:lvl2pPr marL="0" indent="0">
              <a:buNone/>
              <a:defRPr sz="2000">
                <a:gradFill>
                  <a:gsLst>
                    <a:gs pos="0">
                      <a:schemeClr val="tx1"/>
                    </a:gs>
                    <a:gs pos="100000">
                      <a:schemeClr val="tx1"/>
                    </a:gs>
                  </a:gsLst>
                  <a:lin ang="5400000" scaled="0"/>
                </a:gradFill>
              </a:defRPr>
            </a:lvl2pPr>
            <a:lvl3pPr marL="233363" indent="0">
              <a:buNone/>
              <a:defRPr sz="2000">
                <a:gradFill>
                  <a:gsLst>
                    <a:gs pos="0">
                      <a:schemeClr val="tx1"/>
                    </a:gs>
                    <a:gs pos="100000">
                      <a:schemeClr val="tx1"/>
                    </a:gs>
                  </a:gsLst>
                  <a:lin ang="5400000" scaled="0"/>
                </a:gradFill>
              </a:defRPr>
            </a:lvl3pPr>
            <a:lvl4pPr marL="457200" indent="0">
              <a:buNone/>
              <a:defRPr sz="2000">
                <a:gradFill>
                  <a:gsLst>
                    <a:gs pos="0">
                      <a:schemeClr val="tx1"/>
                    </a:gs>
                    <a:gs pos="100000">
                      <a:schemeClr val="tx1"/>
                    </a:gs>
                  </a:gsLst>
                  <a:lin ang="5400000" scaled="0"/>
                </a:gradFill>
              </a:defRPr>
            </a:lvl4pPr>
            <a:lvl5pPr marL="693738" indent="0">
              <a:buNone/>
              <a:defRPr sz="2000">
                <a:gradFill>
                  <a:gsLst>
                    <a:gs pos="0">
                      <a:schemeClr val="tx1"/>
                    </a:gs>
                    <a:gs pos="100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0">
                      <a:schemeClr val="tx1"/>
                    </a:gs>
                    <a:gs pos="100000">
                      <a:schemeClr val="tx1"/>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2340771048"/>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785969207"/>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9181446"/>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3439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3"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18885623"/>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908173"/>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698671659"/>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30604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71593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66300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88910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71593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57259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84437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27931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73179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05993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26562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79075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8"/>
            <a:ext cx="6486923"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4" y="5482007"/>
            <a:ext cx="6484785"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1360763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901953"/>
            <a:ext cx="6859786" cy="1828193"/>
          </a:xfrm>
        </p:spPr>
        <p:txBody>
          <a:bodyPr anchor="b" anchorCtr="0"/>
          <a:lstStyle>
            <a:lvl1pPr>
              <a:defRPr kumimoji="0" lang="en-US" sz="6600" b="0" i="0" u="none" strike="noStrike" kern="1200" cap="none" spc="-120" normalizeH="0" baseline="0" dirty="0">
                <a:ln w="3175">
                  <a:noFill/>
                </a:ln>
                <a:gradFill>
                  <a:gsLst>
                    <a:gs pos="0">
                      <a:schemeClr val="tx1"/>
                    </a:gs>
                    <a:gs pos="100000">
                      <a:schemeClr val="tx1"/>
                    </a:gs>
                  </a:gsLst>
                  <a:lin ang="5400000" scaled="0"/>
                </a:gra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57285660"/>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0">
                      <a:schemeClr val="tx1"/>
                    </a:gs>
                    <a:gs pos="100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0">
                      <a:schemeClr val="accent6"/>
                    </a:gs>
                    <a:gs pos="100000">
                      <a:schemeClr val="accent6"/>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gradFill>
                  <a:gsLst>
                    <a:gs pos="0">
                      <a:schemeClr val="tx1"/>
                    </a:gs>
                    <a:gs pos="100000">
                      <a:schemeClr val="tx1"/>
                    </a:gs>
                  </a:gsLst>
                  <a:lin ang="5400000" scaled="0"/>
                </a:gradFill>
              </a:defRPr>
            </a:lvl1pPr>
          </a:lstStyle>
          <a:p>
            <a:pPr lvl="0"/>
            <a:r>
              <a:rPr lang="en-US" dirty="0" smtClean="0"/>
              <a:t>Click to edit Master text styles</a:t>
            </a:r>
          </a:p>
        </p:txBody>
      </p:sp>
    </p:spTree>
    <p:extLst>
      <p:ext uri="{BB962C8B-B14F-4D97-AF65-F5344CB8AC3E}">
        <p14:creationId xmlns:p14="http://schemas.microsoft.com/office/powerpoint/2010/main" val="25978662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8" y="3005011"/>
            <a:ext cx="2401043"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80" tIns="182880" rIns="0" bIns="0" rtlCol="0" anchor="ctr" anchorCtr="0">
            <a:spAutoFit/>
          </a:bodyPr>
          <a:lstStyle>
            <a:lvl1pPr marL="574675" indent="-571500">
              <a:buNone/>
              <a:defRPr lang="en-US" sz="4400" spc="-100" dirty="0" smtClean="0">
                <a:gradFill>
                  <a:gsLst>
                    <a:gs pos="0">
                      <a:schemeClr val="tx1"/>
                    </a:gs>
                    <a:gs pos="100000">
                      <a:schemeClr val="tx1"/>
                    </a:gs>
                  </a:gsLst>
                  <a:lin ang="5400000" scaled="0"/>
                </a:gradFill>
                <a:latin typeface="Segoe UI Light" pitchFamily="34" charset="0"/>
              </a:defRPr>
            </a:lvl1pPr>
            <a:lvl2pPr marL="346075" indent="-342900">
              <a:buNone/>
              <a:defRPr lang="en-US" spc="-50" dirty="0" smtClean="0">
                <a:gradFill>
                  <a:gsLst>
                    <a:gs pos="0">
                      <a:schemeClr val="tx1"/>
                    </a:gs>
                    <a:gs pos="100000">
                      <a:schemeClr val="tx1"/>
                    </a:gs>
                  </a:gsLst>
                  <a:lin ang="5400000" scaled="0"/>
                </a:gra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1"/>
            <a:ext cx="11149439" cy="747897"/>
          </a:xfrm>
        </p:spPr>
        <p:txBody>
          <a:bodyPr vert="horz" wrap="square" lIns="0" tIns="0" rIns="0" bIns="0" rtlCol="0" anchor="t">
            <a:spAutoFit/>
          </a:bodyPr>
          <a:lstStyle>
            <a:lvl1pPr marL="0" indent="0">
              <a:buNone/>
              <a:defRPr lang="en-US" sz="5400" b="0" cap="none" spc="-100" dirty="0" smtClean="0">
                <a:ln w="3175">
                  <a:noFill/>
                </a:ln>
                <a:gradFill>
                  <a:gsLst>
                    <a:gs pos="0">
                      <a:schemeClr val="tx1"/>
                    </a:gs>
                    <a:gs pos="100000">
                      <a:schemeClr val="tx1"/>
                    </a:gs>
                  </a:gsLst>
                  <a:lin ang="5400000" scaled="0"/>
                </a:gra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416222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buFont typeface="Wingdings" pitchFamily="2" charset="2"/>
              <a:buNone/>
              <a:defRPr sz="4000">
                <a:gradFill>
                  <a:gsLst>
                    <a:gs pos="0">
                      <a:schemeClr val="tx1"/>
                    </a:gs>
                    <a:gs pos="100000">
                      <a:schemeClr val="tx1"/>
                    </a:gs>
                  </a:gsLst>
                  <a:lin ang="5400000" scaled="0"/>
                </a:gra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gradFill>
                  <a:gsLst>
                    <a:gs pos="0">
                      <a:schemeClr val="tx1"/>
                    </a:gs>
                    <a:gs pos="100000">
                      <a:schemeClr val="tx1"/>
                    </a:gs>
                  </a:gsLst>
                  <a:lin ang="5400000" scaled="0"/>
                </a:gradFill>
                <a:latin typeface="+mn-lt"/>
                <a:ea typeface="+mn-ea"/>
                <a:cs typeface="+mn-cs"/>
              </a:defRPr>
            </a:lvl2pPr>
            <a:lvl3pPr marL="517525" indent="0">
              <a:buFont typeface="Wingdings" pitchFamily="2" charset="2"/>
              <a:buNone/>
              <a:tabLst/>
              <a:defRPr>
                <a:gradFill>
                  <a:gsLst>
                    <a:gs pos="0">
                      <a:schemeClr val="tx1"/>
                    </a:gs>
                    <a:gs pos="100000">
                      <a:schemeClr val="tx1"/>
                    </a:gs>
                  </a:gsLst>
                  <a:lin ang="5400000" scaled="0"/>
                </a:gradFill>
                <a:latin typeface="+mn-lt"/>
              </a:defRPr>
            </a:lvl3pPr>
            <a:lvl4pPr marL="741362" indent="0">
              <a:buFont typeface="Wingdings" pitchFamily="2" charset="2"/>
              <a:buNone/>
              <a:defRPr>
                <a:gradFill>
                  <a:gsLst>
                    <a:gs pos="0">
                      <a:schemeClr val="tx1"/>
                    </a:gs>
                    <a:gs pos="100000">
                      <a:schemeClr val="tx1"/>
                    </a:gs>
                  </a:gsLst>
                  <a:lin ang="5400000" scaled="0"/>
                </a:gradFill>
                <a:latin typeface="+mn-lt"/>
              </a:defRPr>
            </a:lvl4pPr>
            <a:lvl5pPr marL="914400" indent="0">
              <a:buFont typeface="Wingdings" pitchFamily="2" charset="2"/>
              <a:buNone/>
              <a:tabLst/>
              <a:defRPr>
                <a:gradFill>
                  <a:gsLst>
                    <a:gs pos="0">
                      <a:schemeClr val="tx1"/>
                    </a:gs>
                    <a:gs pos="100000">
                      <a:schemeClr val="tx1"/>
                    </a:gs>
                  </a:gsLst>
                  <a:lin ang="5400000" scaled="0"/>
                </a:gra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38816711"/>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gradFill>
                  <a:gsLst>
                    <a:gs pos="0">
                      <a:schemeClr val="accent6"/>
                    </a:gs>
                    <a:gs pos="100000">
                      <a:schemeClr val="accent6"/>
                    </a:gs>
                  </a:gsLst>
                  <a:lin ang="5400000" scaled="0"/>
                </a:gradFill>
                <a:latin typeface="+mj-lt"/>
              </a:defRPr>
            </a:lvl1pPr>
            <a:lvl2pPr marL="0" indent="0">
              <a:buNone/>
              <a:defRPr lang="en-US" sz="2400" kern="1200" spc="0" baseline="0" dirty="0" smtClean="0">
                <a:gradFill>
                  <a:gsLst>
                    <a:gs pos="0">
                      <a:schemeClr val="tx1"/>
                    </a:gs>
                    <a:gs pos="100000">
                      <a:schemeClr val="tx1"/>
                    </a:gs>
                  </a:gsLst>
                  <a:lin ang="5400000" scaled="0"/>
                </a:gradFill>
                <a:latin typeface="+mn-lt"/>
                <a:ea typeface="+mn-ea"/>
                <a:cs typeface="+mn-cs"/>
              </a:defRPr>
            </a:lvl2pPr>
            <a:lvl3pPr marL="231775" indent="0">
              <a:buNone/>
              <a:defRPr lang="en-US" sz="2400" kern="1200" spc="0" baseline="0" dirty="0" smtClean="0">
                <a:gradFill>
                  <a:gsLst>
                    <a:gs pos="0">
                      <a:schemeClr val="tx1"/>
                    </a:gs>
                    <a:gs pos="100000">
                      <a:schemeClr val="tx1"/>
                    </a:gs>
                  </a:gsLst>
                  <a:lin ang="5400000" scaled="0"/>
                </a:gradFill>
                <a:latin typeface="+mn-lt"/>
                <a:ea typeface="+mn-ea"/>
                <a:cs typeface="+mn-cs"/>
              </a:defRPr>
            </a:lvl3pPr>
            <a:lvl4pPr marL="457200" indent="0">
              <a:buNone/>
              <a:defRPr lang="en-US" sz="2000" kern="1200" spc="0" baseline="0" dirty="0" smtClean="0">
                <a:gradFill>
                  <a:gsLst>
                    <a:gs pos="0">
                      <a:schemeClr val="tx1"/>
                    </a:gs>
                    <a:gs pos="100000">
                      <a:schemeClr val="tx1"/>
                    </a:gs>
                  </a:gsLst>
                  <a:lin ang="5400000" scaled="0"/>
                </a:gradFill>
                <a:latin typeface="+mn-lt"/>
                <a:ea typeface="+mn-ea"/>
                <a:cs typeface="+mn-cs"/>
              </a:defRPr>
            </a:lvl4pPr>
            <a:lvl5pPr marL="693738" indent="0">
              <a:buNone/>
              <a:defRPr lang="en-US" sz="2000" kern="1200" spc="0" baseline="0" dirty="0">
                <a:gradFill>
                  <a:gsLst>
                    <a:gs pos="0">
                      <a:schemeClr val="tx1"/>
                    </a:gs>
                    <a:gs pos="100000">
                      <a:schemeClr val="tx1"/>
                    </a:gs>
                  </a:gsLst>
                  <a:lin ang="5400000" scaled="0"/>
                </a:gra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717736040"/>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10447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gradFill>
                  <a:gsLst>
                    <a:gs pos="0">
                      <a:schemeClr val="tx1"/>
                    </a:gs>
                    <a:gs pos="100000">
                      <a:schemeClr val="tx1"/>
                    </a:gs>
                  </a:gsLst>
                  <a:lin ang="5400000" scaled="0"/>
                </a:gradFill>
                <a:latin typeface="+mj-lt"/>
              </a:defRPr>
            </a:lvl1pPr>
            <a:lvl2pPr marL="0" indent="0">
              <a:buNone/>
              <a:defRPr lang="en-US" sz="2400" kern="1200" spc="0" baseline="0" dirty="0" smtClean="0">
                <a:gradFill>
                  <a:gsLst>
                    <a:gs pos="0">
                      <a:schemeClr val="tx1"/>
                    </a:gs>
                    <a:gs pos="100000">
                      <a:schemeClr val="tx1"/>
                    </a:gs>
                  </a:gsLst>
                  <a:lin ang="5400000" scaled="0"/>
                </a:gradFill>
                <a:latin typeface="+mn-lt"/>
                <a:ea typeface="+mn-ea"/>
                <a:cs typeface="+mn-cs"/>
              </a:defRPr>
            </a:lvl2pPr>
            <a:lvl3pPr marL="231775" indent="0">
              <a:buNone/>
              <a:defRPr lang="en-US" sz="2400" kern="1200" spc="0" baseline="0" dirty="0" smtClean="0">
                <a:gradFill>
                  <a:gsLst>
                    <a:gs pos="0">
                      <a:schemeClr val="tx1"/>
                    </a:gs>
                    <a:gs pos="100000">
                      <a:schemeClr val="tx1"/>
                    </a:gs>
                  </a:gsLst>
                  <a:lin ang="5400000" scaled="0"/>
                </a:gradFill>
                <a:latin typeface="+mn-lt"/>
                <a:ea typeface="+mn-ea"/>
                <a:cs typeface="+mn-cs"/>
              </a:defRPr>
            </a:lvl3pPr>
            <a:lvl4pPr marL="457200" indent="0">
              <a:buNone/>
              <a:defRPr lang="en-US" sz="2000" kern="1200" spc="0" baseline="0" dirty="0" smtClean="0">
                <a:gradFill>
                  <a:gsLst>
                    <a:gs pos="0">
                      <a:schemeClr val="tx1"/>
                    </a:gs>
                    <a:gs pos="100000">
                      <a:schemeClr val="tx1"/>
                    </a:gs>
                  </a:gsLst>
                  <a:lin ang="5400000" scaled="0"/>
                </a:gradFill>
                <a:latin typeface="+mn-lt"/>
                <a:ea typeface="+mn-ea"/>
                <a:cs typeface="+mn-cs"/>
              </a:defRPr>
            </a:lvl4pPr>
            <a:lvl5pPr marL="693738" indent="0">
              <a:buNone/>
              <a:defRPr lang="en-US" sz="2000" kern="1200" spc="0" baseline="0" dirty="0">
                <a:gradFill>
                  <a:gsLst>
                    <a:gs pos="0">
                      <a:schemeClr val="tx1"/>
                    </a:gs>
                    <a:gs pos="100000">
                      <a:schemeClr val="tx1"/>
                    </a:gs>
                  </a:gsLst>
                  <a:lin ang="5400000" scaled="0"/>
                </a:gra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66275862"/>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tx1"/>
              </a:buClr>
              <a:buFont typeface="Wingdings" pitchFamily="2" charset="2"/>
              <a:buChar char=""/>
              <a:defRPr>
                <a:gradFill>
                  <a:gsLst>
                    <a:gs pos="0">
                      <a:schemeClr val="tx1"/>
                    </a:gs>
                    <a:gs pos="100000">
                      <a:schemeClr val="tx1"/>
                    </a:gs>
                  </a:gsLst>
                  <a:lin ang="5400000" scaled="0"/>
                </a:gradFill>
              </a:defRPr>
            </a:lvl1pPr>
            <a:lvl2pPr marL="520700" indent="-228600">
              <a:defRPr sz="2000">
                <a:gradFill>
                  <a:gsLst>
                    <a:gs pos="0">
                      <a:schemeClr val="tx1"/>
                    </a:gs>
                    <a:gs pos="100000">
                      <a:schemeClr val="tx1"/>
                    </a:gs>
                  </a:gsLst>
                  <a:lin ang="5400000" scaled="0"/>
                </a:gradFill>
              </a:defRPr>
            </a:lvl2pPr>
            <a:lvl3pPr marL="685800" indent="-165100">
              <a:tabLst/>
              <a:defRPr sz="2000">
                <a:gradFill>
                  <a:gsLst>
                    <a:gs pos="0">
                      <a:schemeClr val="tx1"/>
                    </a:gs>
                    <a:gs pos="100000">
                      <a:schemeClr val="tx1"/>
                    </a:gs>
                  </a:gsLst>
                  <a:lin ang="5400000" scaled="0"/>
                </a:gradFill>
              </a:defRPr>
            </a:lvl3pPr>
            <a:lvl4pPr marL="863600" indent="-177800">
              <a:defRPr>
                <a:gradFill>
                  <a:gsLst>
                    <a:gs pos="0">
                      <a:schemeClr val="tx1"/>
                    </a:gs>
                    <a:gs pos="100000">
                      <a:schemeClr val="tx1"/>
                    </a:gs>
                  </a:gsLst>
                  <a:lin ang="5400000" scaled="0"/>
                </a:gradFill>
              </a:defRPr>
            </a:lvl4pPr>
            <a:lvl5pPr marL="1028700" indent="-165100">
              <a:tabLst/>
              <a:defRPr>
                <a:gradFill>
                  <a:gsLst>
                    <a:gs pos="0">
                      <a:schemeClr val="tx1"/>
                    </a:gs>
                    <a:gs pos="100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6279563" y="1447801"/>
            <a:ext cx="5396365" cy="2351413"/>
          </a:xfrm>
        </p:spPr>
        <p:txBody>
          <a:bodyPr>
            <a:spAutoFit/>
          </a:bodyPr>
          <a:lstStyle>
            <a:lvl1pPr marL="339725" indent="-339725">
              <a:spcBef>
                <a:spcPts val="1200"/>
              </a:spcBef>
              <a:buFont typeface="Wingdings" pitchFamily="2" charset="2"/>
              <a:buChar char=""/>
              <a:defRPr lang="en-US" sz="3600" kern="1200" spc="-70" baseline="0" dirty="0" smtClean="0">
                <a:gradFill>
                  <a:gsLst>
                    <a:gs pos="0">
                      <a:schemeClr val="tx1"/>
                    </a:gs>
                    <a:gs pos="100000">
                      <a:schemeClr val="tx1"/>
                    </a:gs>
                  </a:gsLst>
                  <a:lin ang="5400000" scaled="0"/>
                </a:gradFill>
                <a:latin typeface="+mj-lt"/>
                <a:ea typeface="+mn-ea"/>
                <a:cs typeface="+mn-cs"/>
              </a:defRPr>
            </a:lvl1pPr>
            <a:lvl2pPr marL="635000" indent="-342900">
              <a:defRPr lang="en-US" sz="2000" kern="1200" spc="0" baseline="0" dirty="0" smtClean="0">
                <a:gradFill>
                  <a:gsLst>
                    <a:gs pos="0">
                      <a:schemeClr val="tx1"/>
                    </a:gs>
                    <a:gs pos="100000">
                      <a:schemeClr val="tx1"/>
                    </a:gs>
                  </a:gsLst>
                  <a:lin ang="5400000" scaled="0"/>
                </a:gradFill>
                <a:latin typeface="+mn-lt"/>
                <a:ea typeface="+mn-ea"/>
                <a:cs typeface="+mn-cs"/>
              </a:defRPr>
            </a:lvl2pPr>
            <a:lvl3pPr marL="863600" indent="-342900">
              <a:defRPr lang="en-US" sz="2000" kern="1200" spc="0" baseline="0" dirty="0" smtClean="0">
                <a:gradFill>
                  <a:gsLst>
                    <a:gs pos="0">
                      <a:schemeClr val="tx1"/>
                    </a:gs>
                    <a:gs pos="100000">
                      <a:schemeClr val="tx1"/>
                    </a:gs>
                  </a:gsLst>
                  <a:lin ang="5400000" scaled="0"/>
                </a:gradFill>
                <a:latin typeface="+mn-lt"/>
                <a:ea typeface="+mn-ea"/>
                <a:cs typeface="+mn-cs"/>
              </a:defRPr>
            </a:lvl3pPr>
            <a:lvl4pPr marL="1028700" indent="-342900">
              <a:defRPr lang="en-US" sz="2000" kern="1200" spc="0" baseline="0" dirty="0" smtClean="0">
                <a:gradFill>
                  <a:gsLst>
                    <a:gs pos="0">
                      <a:schemeClr val="tx1"/>
                    </a:gs>
                    <a:gs pos="100000">
                      <a:schemeClr val="tx1"/>
                    </a:gs>
                  </a:gsLst>
                  <a:lin ang="5400000" scaled="0"/>
                </a:gradFill>
                <a:latin typeface="+mn-lt"/>
                <a:ea typeface="+mn-ea"/>
                <a:cs typeface="+mn-cs"/>
              </a:defRPr>
            </a:lvl4pPr>
            <a:lvl5pPr marL="1206500" indent="-342900">
              <a:defRPr lang="en-US" sz="2000" kern="1200" spc="0" baseline="0" dirty="0">
                <a:gradFill>
                  <a:gsLst>
                    <a:gs pos="0">
                      <a:schemeClr val="tx1"/>
                    </a:gs>
                    <a:gs pos="100000">
                      <a:schemeClr val="tx1"/>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2820560532"/>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000548"/>
          </a:xfrm>
        </p:spPr>
        <p:txBody>
          <a:bodyPr/>
          <a:lstStyle>
            <a:lvl1pPr marL="341313" indent="-341313">
              <a:lnSpc>
                <a:spcPct val="90000"/>
              </a:lnSpc>
              <a:buSzPct val="80000"/>
              <a:buFont typeface="Arial" pitchFamily="34" charset="0"/>
              <a:buChar char="•"/>
              <a:defRPr sz="3200">
                <a:gradFill>
                  <a:gsLst>
                    <a:gs pos="0">
                      <a:schemeClr val="tx1"/>
                    </a:gs>
                    <a:gs pos="100000">
                      <a:schemeClr val="tx1"/>
                    </a:gs>
                  </a:gsLst>
                  <a:lin ang="5400000" scaled="0"/>
                </a:gradFill>
              </a:defRPr>
            </a:lvl1pPr>
            <a:lvl2pPr marL="627063" indent="-285750">
              <a:lnSpc>
                <a:spcPct val="90000"/>
              </a:lnSpc>
              <a:buSzPct val="80000"/>
              <a:buFont typeface="Arial" pitchFamily="34" charset="0"/>
              <a:buChar char="•"/>
              <a:defRPr sz="2800">
                <a:gradFill>
                  <a:gsLst>
                    <a:gs pos="0">
                      <a:schemeClr val="tx1"/>
                    </a:gs>
                    <a:gs pos="100000">
                      <a:schemeClr val="tx1"/>
                    </a:gs>
                  </a:gsLst>
                  <a:lin ang="5400000" scaled="0"/>
                </a:gradFill>
              </a:defRPr>
            </a:lvl2pPr>
            <a:lvl3pPr marL="914400" indent="-287338">
              <a:lnSpc>
                <a:spcPct val="90000"/>
              </a:lnSpc>
              <a:buSzPct val="80000"/>
              <a:buFont typeface="Arial" pitchFamily="34" charset="0"/>
              <a:buChar char="•"/>
              <a:defRPr sz="2400">
                <a:gradFill>
                  <a:gsLst>
                    <a:gs pos="0">
                      <a:schemeClr val="tx1"/>
                    </a:gs>
                    <a:gs pos="100000">
                      <a:schemeClr val="tx1"/>
                    </a:gs>
                  </a:gsLst>
                  <a:lin ang="5400000" scaled="0"/>
                </a:gradFill>
              </a:defRPr>
            </a:lvl3pPr>
            <a:lvl4pPr marL="1712913" indent="-225425">
              <a:lnSpc>
                <a:spcPct val="90000"/>
              </a:lnSpc>
              <a:buSzPct val="80000"/>
              <a:buFont typeface="Arial" pitchFamily="34" charset="0"/>
              <a:buChar char="•"/>
              <a:defRPr sz="2000">
                <a:gradFill>
                  <a:gsLst>
                    <a:gs pos="0">
                      <a:schemeClr val="tx1"/>
                    </a:gs>
                    <a:gs pos="100000">
                      <a:schemeClr val="tx1"/>
                    </a:gs>
                  </a:gsLst>
                  <a:lin ang="5400000" scaled="0"/>
                </a:gradFill>
              </a:defRPr>
            </a:lvl4pPr>
            <a:lvl5pPr marL="1944688" indent="-231775">
              <a:lnSpc>
                <a:spcPct val="90000"/>
              </a:lnSpc>
              <a:buSzPct val="80000"/>
              <a:buFont typeface="Arial" pitchFamily="34" charset="0"/>
              <a:buChar char="•"/>
              <a:defRPr sz="2000">
                <a:gradFill>
                  <a:gsLst>
                    <a:gs pos="0">
                      <a:schemeClr val="tx1"/>
                    </a:gs>
                    <a:gs pos="100000">
                      <a:schemeClr val="tx1"/>
                    </a:gs>
                  </a:gsLst>
                  <a:lin ang="5400000" scaled="0"/>
                </a:gra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83335" y="1447800"/>
            <a:ext cx="5487829" cy="2000548"/>
          </a:xfrm>
        </p:spPr>
        <p:txBody>
          <a:bodyPr/>
          <a:lstStyle>
            <a:lvl1pPr marL="457200" indent="-457200">
              <a:lnSpc>
                <a:spcPct val="90000"/>
              </a:lnSpc>
              <a:buSzPct val="80000"/>
              <a:buFont typeface="Arial" pitchFamily="34" charset="0"/>
              <a:buChar char="•"/>
              <a:defRPr lang="en-US" sz="3200" kern="1200" spc="-70" baseline="0" dirty="0" smtClean="0">
                <a:gradFill>
                  <a:gsLst>
                    <a:gs pos="0">
                      <a:schemeClr val="tx1"/>
                    </a:gs>
                    <a:gs pos="100000">
                      <a:schemeClr val="tx1"/>
                    </a:gs>
                  </a:gsLst>
                  <a:lin ang="5400000" scaled="0"/>
                </a:gra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gradFill>
                  <a:gsLst>
                    <a:gs pos="0">
                      <a:schemeClr val="tx1"/>
                    </a:gs>
                    <a:gs pos="100000">
                      <a:schemeClr val="tx1"/>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gradFill>
                  <a:gsLst>
                    <a:gs pos="0">
                      <a:schemeClr val="tx1"/>
                    </a:gs>
                    <a:gs pos="100000">
                      <a:schemeClr val="tx1"/>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gradFill>
                  <a:gsLst>
                    <a:gs pos="0">
                      <a:schemeClr val="tx1"/>
                    </a:gs>
                    <a:gs pos="100000">
                      <a:schemeClr val="tx1"/>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spc="0" baseline="0" dirty="0">
                <a:gradFill>
                  <a:gsLst>
                    <a:gs pos="0">
                      <a:schemeClr val="tx1"/>
                    </a:gs>
                    <a:gs pos="100000">
                      <a:schemeClr val="tx1"/>
                    </a:gs>
                  </a:gsLst>
                  <a:lin ang="5400000" scaled="0"/>
                </a:gra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177047152"/>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263759136"/>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0">
                      <a:schemeClr val="accent6"/>
                    </a:gs>
                    <a:gs pos="100000">
                      <a:schemeClr val="accent6"/>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0">
                      <a:schemeClr val="accent6"/>
                    </a:gs>
                    <a:gs pos="100000">
                      <a:schemeClr val="accent6"/>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499704757"/>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0">
                      <a:schemeClr val="tx1"/>
                    </a:gs>
                    <a:gs pos="100000">
                      <a:schemeClr val="tx1"/>
                    </a:gs>
                  </a:gsLst>
                  <a:lin ang="5400000" scaled="0"/>
                </a:gradFill>
                <a:latin typeface="+mj-lt"/>
              </a:defRPr>
            </a:lvl1pPr>
            <a:lvl2pPr marL="0" indent="0">
              <a:buNone/>
              <a:defRPr sz="2000">
                <a:gradFill>
                  <a:gsLst>
                    <a:gs pos="0">
                      <a:schemeClr val="tx1"/>
                    </a:gs>
                    <a:gs pos="100000">
                      <a:schemeClr val="tx1"/>
                    </a:gs>
                  </a:gsLst>
                  <a:lin ang="5400000" scaled="0"/>
                </a:gradFill>
              </a:defRPr>
            </a:lvl2pPr>
            <a:lvl3pPr marL="233363" indent="0">
              <a:buNone/>
              <a:defRPr sz="2000">
                <a:gradFill>
                  <a:gsLst>
                    <a:gs pos="0">
                      <a:schemeClr val="tx1"/>
                    </a:gs>
                    <a:gs pos="100000">
                      <a:schemeClr val="tx1"/>
                    </a:gs>
                  </a:gsLst>
                  <a:lin ang="5400000" scaled="0"/>
                </a:gradFill>
              </a:defRPr>
            </a:lvl3pPr>
            <a:lvl4pPr marL="457200" indent="0">
              <a:buNone/>
              <a:defRPr sz="2000">
                <a:gradFill>
                  <a:gsLst>
                    <a:gs pos="0">
                      <a:schemeClr val="tx1"/>
                    </a:gs>
                    <a:gs pos="100000">
                      <a:schemeClr val="tx1"/>
                    </a:gs>
                  </a:gsLst>
                  <a:lin ang="5400000" scaled="0"/>
                </a:gradFill>
              </a:defRPr>
            </a:lvl4pPr>
            <a:lvl5pPr marL="693738" indent="0">
              <a:buNone/>
              <a:defRPr sz="2000">
                <a:gradFill>
                  <a:gsLst>
                    <a:gs pos="0">
                      <a:schemeClr val="tx1"/>
                    </a:gs>
                    <a:gs pos="100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0">
                      <a:schemeClr val="tx1"/>
                    </a:gs>
                    <a:gs pos="100000">
                      <a:schemeClr val="tx1"/>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3109213647"/>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720669517"/>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9061983"/>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3"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27073520"/>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636061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64430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696712397"/>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61"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62" y="4612354"/>
            <a:ext cx="5455753" cy="1144929"/>
          </a:xfrm>
        </p:spPr>
        <p:txBody>
          <a:bodyPr/>
          <a:lstStyle>
            <a:lvl1pPr marL="0" indent="0">
              <a:buFont typeface="Arial" pitchFamily="34" charset="0"/>
              <a:buNone/>
              <a:defRPr sz="2400">
                <a:solidFill>
                  <a:schemeClr val="bg1">
                    <a:alpha val="98000"/>
                  </a:schemeClr>
                </a:solidFill>
                <a:latin typeface="+mj-lt"/>
              </a:defRPr>
            </a:lvl1pPr>
            <a:lvl2pPr marL="460244" indent="0">
              <a:buFont typeface="Arial" pitchFamily="34" charset="0"/>
              <a:buNone/>
              <a:defRPr/>
            </a:lvl2pPr>
            <a:lvl3pPr marL="855433" indent="0">
              <a:buFont typeface="Arial" pitchFamily="34" charset="0"/>
              <a:buNone/>
              <a:defRPr/>
            </a:lvl3pPr>
            <a:lvl4pPr marL="1258557" indent="0">
              <a:buFont typeface="Arial" pitchFamily="34" charset="0"/>
              <a:buNone/>
              <a:defRPr/>
            </a:lvl4pPr>
            <a:lvl5pPr marL="16045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3819465134"/>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57" indent="-4031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28" indent="-3459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01" indent="-3364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648151416"/>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96" indent="-34281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0" indent="-342810">
              <a:spcBef>
                <a:spcPts val="0"/>
              </a:spcBef>
              <a:spcAft>
                <a:spcPts val="400"/>
              </a:spcAft>
              <a:buFont typeface="Arial" pitchFamily="34" charset="0"/>
              <a:buChar char="•"/>
              <a:defRPr/>
            </a:lvl5pPr>
            <a:lvl6pPr marL="1033182" indent="-342810">
              <a:buFont typeface="Arial" pitchFamily="34" charset="0"/>
              <a:buChar char="•"/>
              <a:defRPr sz="2400">
                <a:gradFill>
                  <a:gsLst>
                    <a:gs pos="0">
                      <a:srgbClr val="595959"/>
                    </a:gs>
                    <a:gs pos="86000">
                      <a:srgbClr val="595959"/>
                    </a:gs>
                  </a:gsLst>
                  <a:lin ang="5400000" scaled="0"/>
                </a:gradFill>
              </a:defRPr>
            </a:lvl6pPr>
            <a:lvl7pPr marL="1255381" indent="-225365">
              <a:defRPr>
                <a:gradFill>
                  <a:gsLst>
                    <a:gs pos="0">
                      <a:srgbClr val="595959"/>
                    </a:gs>
                    <a:gs pos="86000">
                      <a:srgbClr val="595959"/>
                    </a:gs>
                  </a:gsLst>
                  <a:lin ang="5400000" scaled="0"/>
                </a:gradFill>
              </a:defRPr>
            </a:lvl7pPr>
            <a:lvl8pPr marL="1487091" indent="-231710">
              <a:defRPr>
                <a:gradFill>
                  <a:gsLst>
                    <a:gs pos="0">
                      <a:srgbClr val="595959"/>
                    </a:gs>
                    <a:gs pos="86000">
                      <a:srgbClr val="595959"/>
                    </a:gs>
                  </a:gsLst>
                  <a:lin ang="5400000" scaled="0"/>
                </a:gradFill>
              </a:defRPr>
            </a:lvl8pPr>
          </a:lstStyle>
          <a:p>
            <a:pPr marL="345981" lvl="0" indent="-345981" algn="l" defTabSz="914120" rtl="0" eaLnBrk="1" latinLnBrk="0" hangingPunct="1">
              <a:lnSpc>
                <a:spcPct val="90000"/>
              </a:lnSpc>
              <a:spcBef>
                <a:spcPct val="20000"/>
              </a:spcBef>
              <a:buSzPct val="90000"/>
              <a:buFont typeface="Arial" pitchFamily="34" charset="0"/>
              <a:buChar char="•"/>
            </a:pPr>
            <a:r>
              <a:rPr lang="en-US" smtClean="0"/>
              <a:t>Click to edit Master text styles</a:t>
            </a:r>
          </a:p>
          <a:p>
            <a:pPr marL="345981" lvl="1" indent="-345981" algn="l" defTabSz="914120" rtl="0" eaLnBrk="1" latinLnBrk="0" hangingPunct="1">
              <a:lnSpc>
                <a:spcPct val="90000"/>
              </a:lnSpc>
              <a:spcBef>
                <a:spcPct val="20000"/>
              </a:spcBef>
              <a:buSzPct val="90000"/>
              <a:buFont typeface="Arial" pitchFamily="34" charset="0"/>
              <a:buChar char="•"/>
            </a:pPr>
            <a:r>
              <a:rPr lang="en-US" smtClean="0"/>
              <a:t>Second level</a:t>
            </a:r>
          </a:p>
          <a:p>
            <a:pPr marL="345981" lvl="2" indent="-345981" algn="l" defTabSz="914120" rtl="0" eaLnBrk="1" latinLnBrk="0" hangingPunct="1">
              <a:lnSpc>
                <a:spcPct val="90000"/>
              </a:lnSpc>
              <a:spcBef>
                <a:spcPct val="20000"/>
              </a:spcBef>
              <a:buSzPct val="90000"/>
              <a:buFont typeface="Arial" pitchFamily="34" charset="0"/>
              <a:buChar char="•"/>
            </a:pPr>
            <a:r>
              <a:rPr lang="en-US" smtClean="0"/>
              <a:t>Third level</a:t>
            </a:r>
          </a:p>
          <a:p>
            <a:pPr marL="345981" lvl="3" indent="-345981" algn="l" defTabSz="914120" rtl="0" eaLnBrk="1" latinLnBrk="0" hangingPunct="1">
              <a:lnSpc>
                <a:spcPct val="90000"/>
              </a:lnSpc>
              <a:spcBef>
                <a:spcPct val="20000"/>
              </a:spcBef>
              <a:buSzPct val="90000"/>
              <a:buFont typeface="Arial" pitchFamily="34" charset="0"/>
              <a:buChar char="•"/>
            </a:pPr>
            <a:r>
              <a:rPr lang="en-US" smtClean="0"/>
              <a:t>Fourth level</a:t>
            </a:r>
          </a:p>
          <a:p>
            <a:pPr marL="345981" lvl="4" indent="-345981" algn="l" defTabSz="91412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986421020"/>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7"/>
          </a:xfrm>
        </p:spPr>
        <p:txBody>
          <a:bodyPr/>
          <a:lstStyle>
            <a:lvl1pPr marL="341223" indent="-341223">
              <a:lnSpc>
                <a:spcPct val="90000"/>
              </a:lnSpc>
              <a:buSzPct val="80000"/>
              <a:buFont typeface="Arial" pitchFamily="34" charset="0"/>
              <a:buChar char="•"/>
              <a:defRPr sz="3200"/>
            </a:lvl1pPr>
            <a:lvl2pPr marL="626896" indent="-285673">
              <a:lnSpc>
                <a:spcPct val="90000"/>
              </a:lnSpc>
              <a:buSzPct val="80000"/>
              <a:buFont typeface="Arial" pitchFamily="34" charset="0"/>
              <a:buChar char="•"/>
              <a:defRPr sz="2800"/>
            </a:lvl2pPr>
            <a:lvl3pPr marL="914156" indent="-287261">
              <a:lnSpc>
                <a:spcPct val="90000"/>
              </a:lnSpc>
              <a:buSzPct val="80000"/>
              <a:buFont typeface="Arial" pitchFamily="34" charset="0"/>
              <a:buChar char="•"/>
              <a:defRPr sz="2400"/>
            </a:lvl3pPr>
            <a:lvl4pPr marL="1712453" indent="-225365">
              <a:lnSpc>
                <a:spcPct val="90000"/>
              </a:lnSpc>
              <a:buSzPct val="80000"/>
              <a:buFont typeface="Arial" pitchFamily="34" charset="0"/>
              <a:buChar char="•"/>
              <a:defRPr sz="2000"/>
            </a:lvl4pPr>
            <a:lvl5pPr marL="1944166" indent="-23171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70" indent="-45707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00" indent="-45707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06" indent="-34281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902" indent="-3428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67" indent="-3428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223" lvl="0" indent="-341223" algn="l" defTabSz="914120" rtl="0" eaLnBrk="1" latinLnBrk="0" hangingPunct="1">
              <a:lnSpc>
                <a:spcPct val="90000"/>
              </a:lnSpc>
              <a:spcBef>
                <a:spcPct val="20000"/>
              </a:spcBef>
              <a:buSzPct val="80000"/>
              <a:buFont typeface="Arial" pitchFamily="34" charset="0"/>
              <a:buChar char="•"/>
            </a:pPr>
            <a:r>
              <a:rPr lang="en-US" smtClean="0"/>
              <a:t>Click to edit Master text styles</a:t>
            </a:r>
          </a:p>
          <a:p>
            <a:pPr marL="341223" lvl="1" indent="-341223" algn="l" defTabSz="914120" rtl="0" eaLnBrk="1" latinLnBrk="0" hangingPunct="1">
              <a:lnSpc>
                <a:spcPct val="90000"/>
              </a:lnSpc>
              <a:spcBef>
                <a:spcPct val="20000"/>
              </a:spcBef>
              <a:buSzPct val="80000"/>
              <a:buFont typeface="Arial" pitchFamily="34" charset="0"/>
              <a:buChar char="•"/>
            </a:pPr>
            <a:r>
              <a:rPr lang="en-US" smtClean="0"/>
              <a:t>Second level</a:t>
            </a:r>
          </a:p>
          <a:p>
            <a:pPr marL="341223" lvl="2" indent="-341223" algn="l" defTabSz="914120" rtl="0" eaLnBrk="1" latinLnBrk="0" hangingPunct="1">
              <a:lnSpc>
                <a:spcPct val="90000"/>
              </a:lnSpc>
              <a:spcBef>
                <a:spcPct val="20000"/>
              </a:spcBef>
              <a:buSzPct val="80000"/>
              <a:buFont typeface="Arial" pitchFamily="34" charset="0"/>
              <a:buChar char="•"/>
            </a:pPr>
            <a:r>
              <a:rPr lang="en-US" smtClean="0"/>
              <a:t>Third level</a:t>
            </a:r>
          </a:p>
          <a:p>
            <a:pPr marL="341223" lvl="3" indent="-341223" algn="l" defTabSz="914120" rtl="0" eaLnBrk="1" latinLnBrk="0" hangingPunct="1">
              <a:lnSpc>
                <a:spcPct val="90000"/>
              </a:lnSpc>
              <a:spcBef>
                <a:spcPct val="20000"/>
              </a:spcBef>
              <a:buSzPct val="80000"/>
              <a:buFont typeface="Arial" pitchFamily="34" charset="0"/>
              <a:buChar char="•"/>
            </a:pPr>
            <a:r>
              <a:rPr lang="en-US" smtClean="0"/>
              <a:t>Fourth level</a:t>
            </a:r>
          </a:p>
          <a:p>
            <a:pPr marL="341223" lvl="4" indent="-341223" algn="l" defTabSz="91412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3119852357"/>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3123" indent="-403123">
              <a:buSzPct val="80000"/>
              <a:buFont typeface="Arial" pitchFamily="34" charset="0"/>
              <a:buChar char="•"/>
              <a:defRPr sz="2800"/>
            </a:lvl1pPr>
            <a:lvl2pPr marL="744332" indent="-322177">
              <a:buSzPct val="80000"/>
              <a:buFont typeface="Arial" pitchFamily="34" charset="0"/>
              <a:buChar char="•"/>
              <a:defRPr sz="2800"/>
            </a:lvl2pPr>
            <a:lvl3pPr marL="1026840" indent="-282498" defTabSz="1030013">
              <a:buSzPct val="80000"/>
              <a:buFont typeface="Arial" pitchFamily="34" charset="0"/>
              <a:buChar char="•"/>
              <a:defRPr sz="2400"/>
            </a:lvl3pPr>
            <a:lvl4pPr marL="1317267" indent="-287261">
              <a:buSzPct val="80000"/>
              <a:buFont typeface="Arial" pitchFamily="34" charset="0"/>
              <a:buChar char="•"/>
              <a:defRPr sz="2000"/>
            </a:lvl4pPr>
            <a:lvl5pPr marL="1541053" indent="-22377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45" indent="-29624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0" indent="-45707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70" indent="-34281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20" indent="-34281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47" indent="-34281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20" indent="-342810">
              <a:defRPr sz="1600"/>
            </a:lvl6pPr>
            <a:lvl7pPr marL="1602949" indent="-285673">
              <a:defRPr sz="1600"/>
            </a:lvl7pPr>
            <a:lvl8pPr>
              <a:defRPr sz="1600"/>
            </a:lvl8pPr>
            <a:lvl9pPr>
              <a:defRPr sz="1600"/>
            </a:lvl9pPr>
          </a:lstStyle>
          <a:p>
            <a:pPr marL="403123" lvl="0" indent="-403123" algn="l" defTabSz="914120" rtl="0" eaLnBrk="1" latinLnBrk="0" hangingPunct="1">
              <a:lnSpc>
                <a:spcPct val="90000"/>
              </a:lnSpc>
              <a:spcBef>
                <a:spcPct val="20000"/>
              </a:spcBef>
              <a:buSzPct val="80000"/>
            </a:pPr>
            <a:r>
              <a:rPr lang="en-US" smtClean="0"/>
              <a:t>Click to edit Master text styles</a:t>
            </a:r>
          </a:p>
          <a:p>
            <a:pPr marL="403123" lvl="1" indent="-403123" algn="l" defTabSz="914120" rtl="0" eaLnBrk="1" latinLnBrk="0" hangingPunct="1">
              <a:lnSpc>
                <a:spcPct val="90000"/>
              </a:lnSpc>
              <a:spcBef>
                <a:spcPct val="20000"/>
              </a:spcBef>
              <a:buSzPct val="80000"/>
            </a:pPr>
            <a:r>
              <a:rPr lang="en-US" smtClean="0"/>
              <a:t>Second level</a:t>
            </a:r>
          </a:p>
          <a:p>
            <a:pPr marL="403123" lvl="2" indent="-403123" algn="l" defTabSz="914120" rtl="0" eaLnBrk="1" latinLnBrk="0" hangingPunct="1">
              <a:lnSpc>
                <a:spcPct val="90000"/>
              </a:lnSpc>
              <a:spcBef>
                <a:spcPct val="20000"/>
              </a:spcBef>
              <a:buSzPct val="80000"/>
            </a:pPr>
            <a:r>
              <a:rPr lang="en-US" smtClean="0"/>
              <a:t>Third level</a:t>
            </a:r>
          </a:p>
          <a:p>
            <a:pPr marL="403123" lvl="3" indent="-403123" algn="l" defTabSz="914120" rtl="0" eaLnBrk="1" latinLnBrk="0" hangingPunct="1">
              <a:lnSpc>
                <a:spcPct val="90000"/>
              </a:lnSpc>
              <a:spcBef>
                <a:spcPct val="20000"/>
              </a:spcBef>
              <a:buSzPct val="80000"/>
            </a:pPr>
            <a:r>
              <a:rPr lang="en-US" smtClean="0"/>
              <a:t>Fourth level</a:t>
            </a:r>
          </a:p>
          <a:p>
            <a:pPr marL="403123" lvl="4" indent="-403123" algn="l" defTabSz="91412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932928269"/>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4283139095"/>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3082348073"/>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4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40775"/>
            <a:ext cx="6947121" cy="1195676"/>
          </a:xfrm>
        </p:spPr>
        <p:txBody>
          <a:bodyPr lIns="137124" tIns="137124" anchor="ctr" anchorCtr="0"/>
          <a:lstStyle>
            <a:lvl1pPr marL="574522" indent="-57134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1" indent="-342810">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120" rtl="0" eaLnBrk="1" latinLnBrk="0" hangingPunct="1">
              <a:lnSpc>
                <a:spcPct val="90000"/>
              </a:lnSpc>
              <a:spcBef>
                <a:spcPts val="0"/>
              </a:spcBef>
              <a:spcAft>
                <a:spcPts val="900"/>
              </a:spcAft>
              <a:buSzPct val="80000"/>
            </a:pPr>
            <a:r>
              <a:rPr lang="en-US" smtClean="0"/>
              <a:t>Click to edit Master text styles</a:t>
            </a:r>
          </a:p>
          <a:p>
            <a:pPr marL="3176" lvl="1" indent="0" algn="l" defTabSz="914120"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1" tIns="41140" rIns="82281" bIns="41140" numCol="1" anchor="t" anchorCtr="0" compatLnSpc="1">
            <a:prstTxWarp prst="textNoShape">
              <a:avLst/>
            </a:prstTxWarp>
          </a:bodyPr>
          <a:lstStyle/>
          <a:p>
            <a:pPr defTabSz="1218663"/>
            <a:endParaRPr lang="en-US" sz="1600">
              <a:solidFill>
                <a:srgbClr val="292929"/>
              </a:solidFill>
            </a:endParaRPr>
          </a:p>
        </p:txBody>
      </p:sp>
    </p:spTree>
    <p:extLst>
      <p:ext uri="{BB962C8B-B14F-4D97-AF65-F5344CB8AC3E}">
        <p14:creationId xmlns:p14="http://schemas.microsoft.com/office/powerpoint/2010/main" val="757614993"/>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3162137413"/>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03059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26"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1218714"/>
            <a:endParaRPr lang="en-US" sz="2400">
              <a:solidFill>
                <a:srgbClr val="292929"/>
              </a:solidFill>
            </a:endParaRPr>
          </a:p>
        </p:txBody>
      </p:sp>
    </p:spTree>
    <p:extLst>
      <p:ext uri="{BB962C8B-B14F-4D97-AF65-F5344CB8AC3E}">
        <p14:creationId xmlns:p14="http://schemas.microsoft.com/office/powerpoint/2010/main" val="1530595881"/>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4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grpSp>
    </p:spTree>
    <p:extLst>
      <p:ext uri="{BB962C8B-B14F-4D97-AF65-F5344CB8AC3E}">
        <p14:creationId xmlns:p14="http://schemas.microsoft.com/office/powerpoint/2010/main" val="4293799086"/>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1" tIns="41140" rIns="82281" bIns="41140" numCol="1" anchor="t" anchorCtr="0" compatLnSpc="1">
            <a:prstTxWarp prst="textNoShape">
              <a:avLst/>
            </a:prstTxWarp>
          </a:bodyPr>
          <a:lstStyle/>
          <a:p>
            <a:pPr defTabSz="1218714"/>
            <a:endParaRPr lang="en-US" sz="1600">
              <a:solidFill>
                <a:srgbClr val="292929"/>
              </a:solidFill>
            </a:endParaRPr>
          </a:p>
        </p:txBody>
      </p:sp>
    </p:spTree>
    <p:extLst>
      <p:ext uri="{BB962C8B-B14F-4D97-AF65-F5344CB8AC3E}">
        <p14:creationId xmlns:p14="http://schemas.microsoft.com/office/powerpoint/2010/main" val="1718747075"/>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85"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2451821708"/>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2"/>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61"/>
            <a:ext cx="2507213" cy="291353"/>
          </a:xfrm>
          <a:prstGeom prst="rect">
            <a:avLst/>
          </a:prstGeom>
        </p:spPr>
      </p:pic>
    </p:spTree>
    <p:extLst>
      <p:ext uri="{BB962C8B-B14F-4D97-AF65-F5344CB8AC3E}">
        <p14:creationId xmlns:p14="http://schemas.microsoft.com/office/powerpoint/2010/main" val="4105723808"/>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64"/>
          </a:xfrm>
          <a:prstGeom prst="rect">
            <a:avLst/>
          </a:prstGeom>
          <a:noFill/>
          <a:ln w="12700">
            <a:noFill/>
            <a:miter lim="800000"/>
            <a:headEnd type="none" w="sm" len="sm"/>
            <a:tailEnd type="none" w="sm" len="sm"/>
          </a:ln>
          <a:effectLst/>
        </p:spPr>
        <p:txBody>
          <a:bodyPr vert="horz" wrap="square" lIns="91401" tIns="45701" rIns="91401" bIns="45701" numCol="1" anchor="t" anchorCtr="0" compatLnSpc="1">
            <a:prstTxWarp prst="textNoShape">
              <a:avLst/>
            </a:prstTxWarp>
            <a:spAutoFit/>
          </a:bodyPr>
          <a:lstStyle/>
          <a:p>
            <a:pPr algn="ctr" defTabSz="913856"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522291239"/>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12"/>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63"/>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1094385945"/>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59327319"/>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636786769"/>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1"/>
            <a:ext cx="11151917" cy="2111347"/>
          </a:xfrm>
          <a:prstGeom prst="rect">
            <a:avLst/>
          </a:prstGeom>
        </p:spPr>
        <p:txBody>
          <a:bodyPr/>
          <a:lstStyle>
            <a:lvl1pPr marL="284146" indent="-284146">
              <a:buFont typeface="Wingdings" pitchFamily="2" charset="2"/>
              <a:buChar char=""/>
              <a:defRPr sz="4000"/>
            </a:lvl1pPr>
            <a:lvl2pPr marL="517495" indent="-233349">
              <a:buFont typeface="Wingdings" pitchFamily="2" charset="2"/>
              <a:buChar char=""/>
              <a:defRPr>
                <a:latin typeface="+mn-lt"/>
              </a:defRPr>
            </a:lvl2pPr>
            <a:lvl3pPr marL="741320" indent="-223825">
              <a:buFont typeface="Wingdings" pitchFamily="2" charset="2"/>
              <a:buChar char=""/>
              <a:tabLst/>
              <a:defRPr>
                <a:latin typeface="+mn-lt"/>
              </a:defRPr>
            </a:lvl3pPr>
            <a:lvl4pPr marL="914346" indent="-173026">
              <a:buFont typeface="Wingdings" pitchFamily="2" charset="2"/>
              <a:buChar char=""/>
              <a:defRPr>
                <a:latin typeface="+mn-lt"/>
              </a:defRPr>
            </a:lvl4pPr>
            <a:lvl5pPr marL="1087374" indent="-17302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67473559"/>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C0BF3D-8EEA-4001-BD4B-46A943060752}" type="datetimeFigureOut">
              <a:rPr lang="en-US" smtClean="0"/>
              <a:t>10/25/2018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DF76CE-EEC0-4E88-B295-541A203F69DD}" type="slidenum">
              <a:rPr lang="en-US" smtClean="0"/>
              <a:t>‹#›</a:t>
            </a:fld>
            <a:endParaRPr lang="en-US"/>
          </a:p>
        </p:txBody>
      </p:sp>
    </p:spTree>
    <p:extLst>
      <p:ext uri="{BB962C8B-B14F-4D97-AF65-F5344CB8AC3E}">
        <p14:creationId xmlns:p14="http://schemas.microsoft.com/office/powerpoint/2010/main" val="18963057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79365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8"/>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8568730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8"/>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1828748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8"/>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14952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64038642"/>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829814574"/>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776834055"/>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9"/>
            <a:ext cx="4207336" cy="461665"/>
          </a:xfrm>
        </p:spPr>
        <p:txBody>
          <a:bodyPr>
            <a:noAutofit/>
          </a:bodyPr>
          <a:lstStyle>
            <a:lvl1pPr marL="0" indent="0" algn="l" defTabSz="914348"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74" indent="0" algn="ctr">
              <a:buNone/>
              <a:defRPr>
                <a:solidFill>
                  <a:schemeClr val="tx1">
                    <a:tint val="75000"/>
                  </a:schemeClr>
                </a:solidFill>
              </a:defRPr>
            </a:lvl2pPr>
            <a:lvl3pPr marL="914348" indent="0" algn="ctr">
              <a:buNone/>
              <a:defRPr>
                <a:solidFill>
                  <a:schemeClr val="tx1">
                    <a:tint val="75000"/>
                  </a:schemeClr>
                </a:solidFill>
              </a:defRPr>
            </a:lvl3pPr>
            <a:lvl4pPr marL="1371522" indent="0" algn="ctr">
              <a:buNone/>
              <a:defRPr>
                <a:solidFill>
                  <a:schemeClr val="tx1">
                    <a:tint val="75000"/>
                  </a:schemeClr>
                </a:solidFill>
              </a:defRPr>
            </a:lvl4pPr>
            <a:lvl5pPr marL="1828697" indent="0" algn="ctr">
              <a:buNone/>
              <a:defRPr>
                <a:solidFill>
                  <a:schemeClr val="tx1">
                    <a:tint val="75000"/>
                  </a:schemeClr>
                </a:solidFill>
              </a:defRPr>
            </a:lvl5pPr>
            <a:lvl6pPr marL="2285868" indent="0" algn="ctr">
              <a:buNone/>
              <a:defRPr>
                <a:solidFill>
                  <a:schemeClr val="tx1">
                    <a:tint val="75000"/>
                  </a:schemeClr>
                </a:solidFill>
              </a:defRPr>
            </a:lvl6pPr>
            <a:lvl7pPr marL="2743045" indent="0" algn="ctr">
              <a:buNone/>
              <a:defRPr>
                <a:solidFill>
                  <a:schemeClr val="tx1">
                    <a:tint val="75000"/>
                  </a:schemeClr>
                </a:solidFill>
              </a:defRPr>
            </a:lvl7pPr>
            <a:lvl8pPr marL="3200219" indent="0" algn="ctr">
              <a:buNone/>
              <a:defRPr>
                <a:solidFill>
                  <a:schemeClr val="tx1">
                    <a:tint val="75000"/>
                  </a:schemeClr>
                </a:solidFill>
              </a:defRPr>
            </a:lvl8pPr>
            <a:lvl9pPr marL="3657393" indent="0" algn="ctr">
              <a:buNone/>
              <a:defRPr>
                <a:solidFill>
                  <a:schemeClr val="tx1">
                    <a:tint val="75000"/>
                  </a:schemeClr>
                </a:solidFill>
              </a:defRPr>
            </a:lvl9pPr>
          </a:lstStyle>
          <a:p>
            <a:pPr marL="0" marR="0" lvl="0" indent="0" algn="l" defTabSz="914348"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2" y="4160520"/>
            <a:ext cx="8871991"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67"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48"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2" y="1444752"/>
            <a:ext cx="8871991" cy="1527048"/>
          </a:xfrm>
        </p:spPr>
        <p:txBody>
          <a:bodyPr wrap="square" anchor="ctr">
            <a:noAutofit/>
          </a:bodyPr>
          <a:lstStyle>
            <a:lvl1pPr marL="0" indent="0" algn="l" defTabSz="914348" rtl="0" eaLnBrk="1" latinLnBrk="0" hangingPunct="1">
              <a:lnSpc>
                <a:spcPct val="90000"/>
              </a:lnSpc>
              <a:spcBef>
                <a:spcPct val="0"/>
              </a:spcBef>
              <a:buNone/>
              <a:defRPr lang="en-US" sz="5467"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6170513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9"/>
            <a:ext cx="4207336" cy="461665"/>
          </a:xfrm>
        </p:spPr>
        <p:txBody>
          <a:bodyPr>
            <a:noAutofit/>
          </a:bodyPr>
          <a:lstStyle>
            <a:lvl1pPr marL="0" indent="0" algn="l" defTabSz="914348"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74" indent="0" algn="ctr">
              <a:buNone/>
              <a:defRPr>
                <a:solidFill>
                  <a:schemeClr val="tx1">
                    <a:tint val="75000"/>
                  </a:schemeClr>
                </a:solidFill>
              </a:defRPr>
            </a:lvl2pPr>
            <a:lvl3pPr marL="914348" indent="0" algn="ctr">
              <a:buNone/>
              <a:defRPr>
                <a:solidFill>
                  <a:schemeClr val="tx1">
                    <a:tint val="75000"/>
                  </a:schemeClr>
                </a:solidFill>
              </a:defRPr>
            </a:lvl3pPr>
            <a:lvl4pPr marL="1371522" indent="0" algn="ctr">
              <a:buNone/>
              <a:defRPr>
                <a:solidFill>
                  <a:schemeClr val="tx1">
                    <a:tint val="75000"/>
                  </a:schemeClr>
                </a:solidFill>
              </a:defRPr>
            </a:lvl4pPr>
            <a:lvl5pPr marL="1828697" indent="0" algn="ctr">
              <a:buNone/>
              <a:defRPr>
                <a:solidFill>
                  <a:schemeClr val="tx1">
                    <a:tint val="75000"/>
                  </a:schemeClr>
                </a:solidFill>
              </a:defRPr>
            </a:lvl5pPr>
            <a:lvl6pPr marL="2285868" indent="0" algn="ctr">
              <a:buNone/>
              <a:defRPr>
                <a:solidFill>
                  <a:schemeClr val="tx1">
                    <a:tint val="75000"/>
                  </a:schemeClr>
                </a:solidFill>
              </a:defRPr>
            </a:lvl6pPr>
            <a:lvl7pPr marL="2743045" indent="0" algn="ctr">
              <a:buNone/>
              <a:defRPr>
                <a:solidFill>
                  <a:schemeClr val="tx1">
                    <a:tint val="75000"/>
                  </a:schemeClr>
                </a:solidFill>
              </a:defRPr>
            </a:lvl7pPr>
            <a:lvl8pPr marL="3200219" indent="0" algn="ctr">
              <a:buNone/>
              <a:defRPr>
                <a:solidFill>
                  <a:schemeClr val="tx1">
                    <a:tint val="75000"/>
                  </a:schemeClr>
                </a:solidFill>
              </a:defRPr>
            </a:lvl8pPr>
            <a:lvl9pPr marL="3657393" indent="0" algn="ctr">
              <a:buNone/>
              <a:defRPr>
                <a:solidFill>
                  <a:schemeClr val="tx1">
                    <a:tint val="75000"/>
                  </a:schemeClr>
                </a:solidFill>
              </a:defRPr>
            </a:lvl9pPr>
          </a:lstStyle>
          <a:p>
            <a:pPr marL="0" marR="0" lvl="0" indent="0" algn="l" defTabSz="914348"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2" y="4160520"/>
            <a:ext cx="8871991"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67"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48"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2" y="1444752"/>
            <a:ext cx="8871991" cy="1527048"/>
          </a:xfrm>
        </p:spPr>
        <p:txBody>
          <a:bodyPr wrap="square" anchor="ctr">
            <a:noAutofit/>
          </a:bodyPr>
          <a:lstStyle>
            <a:lvl1pPr marL="0" indent="0" algn="l" defTabSz="914348" rtl="0" eaLnBrk="1" latinLnBrk="0" hangingPunct="1">
              <a:lnSpc>
                <a:spcPct val="90000"/>
              </a:lnSpc>
              <a:spcBef>
                <a:spcPct val="0"/>
              </a:spcBef>
              <a:buNone/>
              <a:defRPr lang="en-US" sz="5467"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1786654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9"/>
            <a:ext cx="4207336" cy="461665"/>
          </a:xfrm>
        </p:spPr>
        <p:txBody>
          <a:bodyPr>
            <a:noAutofit/>
          </a:bodyPr>
          <a:lstStyle>
            <a:lvl1pPr marL="0" indent="0" algn="l" defTabSz="914348"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74" indent="0" algn="ctr">
              <a:buNone/>
              <a:defRPr>
                <a:solidFill>
                  <a:schemeClr val="tx1">
                    <a:tint val="75000"/>
                  </a:schemeClr>
                </a:solidFill>
              </a:defRPr>
            </a:lvl2pPr>
            <a:lvl3pPr marL="914348" indent="0" algn="ctr">
              <a:buNone/>
              <a:defRPr>
                <a:solidFill>
                  <a:schemeClr val="tx1">
                    <a:tint val="75000"/>
                  </a:schemeClr>
                </a:solidFill>
              </a:defRPr>
            </a:lvl3pPr>
            <a:lvl4pPr marL="1371522" indent="0" algn="ctr">
              <a:buNone/>
              <a:defRPr>
                <a:solidFill>
                  <a:schemeClr val="tx1">
                    <a:tint val="75000"/>
                  </a:schemeClr>
                </a:solidFill>
              </a:defRPr>
            </a:lvl4pPr>
            <a:lvl5pPr marL="1828697" indent="0" algn="ctr">
              <a:buNone/>
              <a:defRPr>
                <a:solidFill>
                  <a:schemeClr val="tx1">
                    <a:tint val="75000"/>
                  </a:schemeClr>
                </a:solidFill>
              </a:defRPr>
            </a:lvl5pPr>
            <a:lvl6pPr marL="2285868" indent="0" algn="ctr">
              <a:buNone/>
              <a:defRPr>
                <a:solidFill>
                  <a:schemeClr val="tx1">
                    <a:tint val="75000"/>
                  </a:schemeClr>
                </a:solidFill>
              </a:defRPr>
            </a:lvl6pPr>
            <a:lvl7pPr marL="2743045" indent="0" algn="ctr">
              <a:buNone/>
              <a:defRPr>
                <a:solidFill>
                  <a:schemeClr val="tx1">
                    <a:tint val="75000"/>
                  </a:schemeClr>
                </a:solidFill>
              </a:defRPr>
            </a:lvl7pPr>
            <a:lvl8pPr marL="3200219" indent="0" algn="ctr">
              <a:buNone/>
              <a:defRPr>
                <a:solidFill>
                  <a:schemeClr val="tx1">
                    <a:tint val="75000"/>
                  </a:schemeClr>
                </a:solidFill>
              </a:defRPr>
            </a:lvl8pPr>
            <a:lvl9pPr marL="3657393" indent="0" algn="ctr">
              <a:buNone/>
              <a:defRPr>
                <a:solidFill>
                  <a:schemeClr val="tx1">
                    <a:tint val="75000"/>
                  </a:schemeClr>
                </a:solidFill>
              </a:defRPr>
            </a:lvl9pPr>
          </a:lstStyle>
          <a:p>
            <a:pPr marL="0" marR="0" lvl="0" indent="0" algn="l" defTabSz="914348"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2" y="4160520"/>
            <a:ext cx="8871991"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67"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48"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2" y="1444752"/>
            <a:ext cx="8871991" cy="1527048"/>
          </a:xfrm>
        </p:spPr>
        <p:txBody>
          <a:bodyPr wrap="square" anchor="ctr">
            <a:noAutofit/>
          </a:bodyPr>
          <a:lstStyle>
            <a:lvl1pPr marL="0" indent="0" algn="l" defTabSz="914348" rtl="0" eaLnBrk="1" latinLnBrk="0" hangingPunct="1">
              <a:lnSpc>
                <a:spcPct val="90000"/>
              </a:lnSpc>
              <a:spcBef>
                <a:spcPct val="0"/>
              </a:spcBef>
              <a:buNone/>
              <a:defRPr lang="en-US" sz="5467"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14475529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7350694"/>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47757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0692732"/>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7783326"/>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22282974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4"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1809158362"/>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8" y="2084172"/>
            <a:ext cx="8964248"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87"/>
            <a:ext cx="8964185" cy="1793090"/>
          </a:xfrm>
          <a:noFill/>
        </p:spPr>
        <p:txBody>
          <a:bodyPr lIns="146286" tIns="91429" rIns="146286" bIns="91429" anchor="t" anchorCtr="0"/>
          <a:lstStyle>
            <a:lvl1pPr>
              <a:defRPr sz="5881"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302" y="3878576"/>
            <a:ext cx="8964186" cy="1792326"/>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798"/>
            <a:ext cx="986067" cy="19031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7" y="560065"/>
            <a:ext cx="2599599" cy="383814"/>
          </a:xfrm>
          <a:prstGeom prst="rect">
            <a:avLst/>
          </a:prstGeom>
        </p:spPr>
      </p:pic>
    </p:spTree>
    <p:extLst>
      <p:ext uri="{BB962C8B-B14F-4D97-AF65-F5344CB8AC3E}">
        <p14:creationId xmlns:p14="http://schemas.microsoft.com/office/powerpoint/2010/main" val="30781341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1412371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3"/>
            <a:ext cx="12192234"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43"/>
            <a:ext cx="7172954" cy="1794808"/>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303" y="3877258"/>
            <a:ext cx="7172954"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214" y="6182036"/>
            <a:ext cx="986067"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13930558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2"/>
            <a:ext cx="12181493"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1187644"/>
            <a:ext cx="7171399"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1187645"/>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302" y="2971411"/>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37114192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 y="0"/>
            <a:ext cx="12191564"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7347" y="6196666"/>
            <a:ext cx="986067" cy="191269"/>
          </a:xfrm>
          <a:prstGeom prst="rect">
            <a:avLst/>
          </a:prstGeom>
        </p:spPr>
      </p:pic>
      <p:sp>
        <p:nvSpPr>
          <p:cNvPr id="12" name="Rectangle 11"/>
          <p:cNvSpPr/>
          <p:nvPr userDrawn="1"/>
        </p:nvSpPr>
        <p:spPr bwMode="gray">
          <a:xfrm>
            <a:off x="269302" y="1187620"/>
            <a:ext cx="7171399"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4953122"/>
            <a:ext cx="2599604" cy="383815"/>
          </a:xfrm>
          <a:prstGeom prst="rect">
            <a:avLst/>
          </a:prstGeom>
        </p:spPr>
      </p:pic>
    </p:spTree>
    <p:extLst>
      <p:ext uri="{BB962C8B-B14F-4D97-AF65-F5344CB8AC3E}">
        <p14:creationId xmlns:p14="http://schemas.microsoft.com/office/powerpoint/2010/main" val="11569828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4" y="2"/>
            <a:ext cx="12182534"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13" name="Rectangle 12"/>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2" y="2082443"/>
            <a:ext cx="7171399" cy="1794808"/>
          </a:xfrm>
          <a:noFill/>
        </p:spPr>
        <p:txBody>
          <a:bodyPr lIns="146286" tIns="91429" rIns="146286" bIns="91429" anchor="t" anchorCtr="0"/>
          <a:lstStyle>
            <a:lvl1pPr>
              <a:defRPr sz="5293"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2" y="3877258"/>
            <a:ext cx="7171399"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3105075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67288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49"/>
            <a:ext cx="12192000" cy="685570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167" y="6164665"/>
            <a:ext cx="986067" cy="191269"/>
          </a:xfrm>
          <a:prstGeom prst="rect">
            <a:avLst/>
          </a:prstGeom>
        </p:spPr>
      </p:pic>
      <p:sp>
        <p:nvSpPr>
          <p:cNvPr id="10" name="Rectangle 9"/>
          <p:cNvSpPr/>
          <p:nvPr userDrawn="1"/>
        </p:nvSpPr>
        <p:spPr bwMode="gray">
          <a:xfrm>
            <a:off x="269302" y="1187620"/>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38196657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4595509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95623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218492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231180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3936409820"/>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2540639313"/>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900450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422656081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9300" y="1"/>
            <a:ext cx="6662701" cy="6858001"/>
          </a:xfrm>
          <a:prstGeom prst="rect">
            <a:avLst/>
          </a:prstGeom>
        </p:spPr>
      </p:pic>
      <p:sp>
        <p:nvSpPr>
          <p:cNvPr id="3"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275143346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8"/>
            <a:ext cx="6486923"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4" y="5482007"/>
            <a:ext cx="6484785"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0120323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81" y="1456608"/>
            <a:ext cx="4486783"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8" tIns="143373" rIns="182818" bIns="143373" numCol="1" spcCol="0" rtlCol="0" fromWordArt="0" anchor="t" anchorCtr="0" forceAA="0" compatLnSpc="1">
            <a:prstTxWarp prst="textNoShape">
              <a:avLst/>
            </a:prstTxWarp>
            <a:noAutofit/>
          </a:bodyPr>
          <a:lstStyle/>
          <a:p>
            <a:pPr defTabSz="913798"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9928" y="1456606"/>
            <a:ext cx="6723860" cy="1975006"/>
          </a:xfrm>
        </p:spPr>
        <p:txBody>
          <a:bodyPr/>
          <a:lstStyle>
            <a:lvl1pPr marL="0" indent="0">
              <a:buNone/>
              <a:defRPr>
                <a:solidFill>
                  <a:srgbClr val="FFFFFF"/>
                </a:solidFill>
              </a:defRPr>
            </a:lvl1pPr>
            <a:lvl2pPr marL="0" indent="0">
              <a:buFontTx/>
              <a:buNone/>
              <a:defRPr sz="1960">
                <a:solidFill>
                  <a:srgbClr val="FFFFFF"/>
                </a:solidFill>
              </a:defRPr>
            </a:lvl2pPr>
            <a:lvl3pPr marL="224022" indent="0">
              <a:buNone/>
              <a:defRPr>
                <a:solidFill>
                  <a:srgbClr val="FFFFFF"/>
                </a:solidFill>
              </a:defRPr>
            </a:lvl3pPr>
            <a:lvl4pPr marL="448044" indent="0">
              <a:buNone/>
              <a:defRPr>
                <a:solidFill>
                  <a:srgbClr val="FFFFFF"/>
                </a:solidFill>
              </a:defRPr>
            </a:lvl4pPr>
            <a:lvl5pPr marL="672066"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5471203"/>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2">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4939"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4962" y="1187622"/>
            <a:ext cx="3854939"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9547" y="1187622"/>
            <a:ext cx="3854939"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240" y="5132431"/>
            <a:ext cx="3406440"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4962"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9547"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Tree>
    <p:extLst>
      <p:ext uri="{BB962C8B-B14F-4D97-AF65-F5344CB8AC3E}">
        <p14:creationId xmlns:p14="http://schemas.microsoft.com/office/powerpoint/2010/main" val="1521059300"/>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solidFill>
                  <a:srgbClr val="00188F"/>
                </a:soli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32804912"/>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97203089"/>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03005000"/>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12531857"/>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22349265"/>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34891773"/>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8932635"/>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462829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901953"/>
            <a:ext cx="6859786"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1917421237"/>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25030629"/>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4260112"/>
      </p:ext>
    </p:extLst>
  </p:cSld>
  <p:clrMapOvr>
    <a:masterClrMapping/>
  </p:clrMapOvr>
  <p:transition>
    <p:fade/>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328806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775184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83310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98"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1"/>
            <a:ext cx="11653522" cy="195697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13"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0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5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0983901"/>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426765"/>
          </a:xfrm>
          <a:prstGeom prst="rect">
            <a:avLst/>
          </a:prstGeom>
        </p:spPr>
        <p:txBody>
          <a:bodyPr/>
          <a:lstStyle>
            <a:lvl1pPr marL="284696" indent="-284696">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6" indent="-275361">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51" indent="-284696">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4"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5"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0028688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3"/>
            <a:ext cx="6273418"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6" y="2075841"/>
            <a:ext cx="9860609" cy="1801436"/>
          </a:xfrm>
          <a:noFill/>
        </p:spPr>
        <p:txBody>
          <a:bodyPr lIns="146286" tIns="91429" rIns="146286" bIns="91429" anchor="t" anchorCtr="0"/>
          <a:lstStyle>
            <a:lvl1pPr>
              <a:defRPr sz="5880"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8" y="6196320"/>
            <a:ext cx="986067"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6" y="560067"/>
            <a:ext cx="2599604" cy="383815"/>
          </a:xfrm>
          <a:prstGeom prst="rect">
            <a:avLst/>
          </a:prstGeom>
        </p:spPr>
      </p:pic>
    </p:spTree>
    <p:extLst>
      <p:ext uri="{BB962C8B-B14F-4D97-AF65-F5344CB8AC3E}">
        <p14:creationId xmlns:p14="http://schemas.microsoft.com/office/powerpoint/2010/main" val="13550926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4" name="Text Placeholder 4"/>
          <p:cNvSpPr>
            <a:spLocks noGrp="1"/>
          </p:cNvSpPr>
          <p:nvPr>
            <p:ph type="body" sz="quarter" idx="12" hasCustomPrompt="1"/>
          </p:nvPr>
        </p:nvSpPr>
        <p:spPr>
          <a:xfrm>
            <a:off x="271105" y="3877273"/>
            <a:ext cx="6273418"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306" y="2075841"/>
            <a:ext cx="9860609" cy="1801436"/>
          </a:xfrm>
          <a:noFill/>
        </p:spPr>
        <p:txBody>
          <a:bodyPr lIns="146286" tIns="91429" rIns="146286" bIns="91429" anchor="t" anchorCtr="0"/>
          <a:lstStyle>
            <a:lvl1pPr>
              <a:defRPr sz="5880"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6" y="560067"/>
            <a:ext cx="2599604" cy="383815"/>
          </a:xfrm>
          <a:prstGeom prst="rect">
            <a:avLst/>
          </a:prstGeom>
        </p:spPr>
      </p:pic>
    </p:spTree>
    <p:extLst>
      <p:ext uri="{BB962C8B-B14F-4D97-AF65-F5344CB8AC3E}">
        <p14:creationId xmlns:p14="http://schemas.microsoft.com/office/powerpoint/2010/main" val="1293242129"/>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8" y="2084172"/>
            <a:ext cx="8964248"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4" y="2084188"/>
            <a:ext cx="8964185" cy="1793091"/>
          </a:xfrm>
          <a:noFill/>
        </p:spPr>
        <p:txBody>
          <a:bodyPr lIns="146286" tIns="91429" rIns="146286" bIns="91429" anchor="t" anchorCtr="0"/>
          <a:lstStyle>
            <a:lvl1pPr>
              <a:defRPr sz="5880"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303" y="3878578"/>
            <a:ext cx="8964186" cy="1792327"/>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8" y="6196799"/>
            <a:ext cx="986067" cy="190311"/>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7" y="560067"/>
            <a:ext cx="2599599" cy="383815"/>
          </a:xfrm>
          <a:prstGeom prst="rect">
            <a:avLst/>
          </a:prstGeom>
        </p:spPr>
      </p:pic>
    </p:spTree>
    <p:extLst>
      <p:ext uri="{BB962C8B-B14F-4D97-AF65-F5344CB8AC3E}">
        <p14:creationId xmlns:p14="http://schemas.microsoft.com/office/powerpoint/2010/main" val="3196721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504324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3"/>
            <a:ext cx="6273418"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6" y="2075841"/>
            <a:ext cx="9860609" cy="1801436"/>
          </a:xfrm>
          <a:noFill/>
        </p:spPr>
        <p:txBody>
          <a:bodyPr lIns="146286" tIns="91429" rIns="146286" bIns="91429" anchor="t" anchorCtr="0"/>
          <a:lstStyle>
            <a:lvl1pPr>
              <a:defRPr sz="5880"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8" y="6196320"/>
            <a:ext cx="986067"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6" y="560067"/>
            <a:ext cx="2599604" cy="383815"/>
          </a:xfrm>
          <a:prstGeom prst="rect">
            <a:avLst/>
          </a:prstGeom>
        </p:spPr>
      </p:pic>
    </p:spTree>
    <p:extLst>
      <p:ext uri="{BB962C8B-B14F-4D97-AF65-F5344CB8AC3E}">
        <p14:creationId xmlns:p14="http://schemas.microsoft.com/office/powerpoint/2010/main" val="27620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4"/>
            <a:ext cx="12192235"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303"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4" y="2082443"/>
            <a:ext cx="7172953" cy="1794808"/>
          </a:xfrm>
          <a:noFill/>
        </p:spPr>
        <p:txBody>
          <a:bodyPr lIns="146286" tIns="91429" rIns="146286" bIns="91429" anchor="t" anchorCtr="0"/>
          <a:lstStyle>
            <a:lvl1pPr>
              <a:defRPr sz="5880"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306" y="3877259"/>
            <a:ext cx="7172953"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214" y="6182037"/>
            <a:ext cx="986067"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6" y="560067"/>
            <a:ext cx="2599604" cy="383815"/>
          </a:xfrm>
          <a:prstGeom prst="rect">
            <a:avLst/>
          </a:prstGeom>
        </p:spPr>
      </p:pic>
    </p:spTree>
    <p:extLst>
      <p:ext uri="{BB962C8B-B14F-4D97-AF65-F5344CB8AC3E}">
        <p14:creationId xmlns:p14="http://schemas.microsoft.com/office/powerpoint/2010/main" val="22233272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3"/>
            <a:ext cx="12181493"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3" y="1187644"/>
            <a:ext cx="7171399"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3" y="1187646"/>
            <a:ext cx="7171399" cy="1793108"/>
          </a:xfrm>
          <a:noFill/>
        </p:spPr>
        <p:txBody>
          <a:bodyPr lIns="146286" tIns="91429" rIns="146286" bIns="91429" anchor="t" anchorCtr="0"/>
          <a:lstStyle>
            <a:lvl1pPr>
              <a:defRPr sz="5880"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303" y="2971412"/>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6" y="560067"/>
            <a:ext cx="2599604" cy="383815"/>
          </a:xfrm>
          <a:prstGeom prst="rect">
            <a:avLst/>
          </a:prstGeom>
        </p:spPr>
      </p:pic>
    </p:spTree>
    <p:extLst>
      <p:ext uri="{BB962C8B-B14F-4D97-AF65-F5344CB8AC3E}">
        <p14:creationId xmlns:p14="http://schemas.microsoft.com/office/powerpoint/2010/main" val="8942922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0" y="0"/>
            <a:ext cx="12191564"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7348" y="6196667"/>
            <a:ext cx="986067" cy="191269"/>
          </a:xfrm>
          <a:prstGeom prst="rect">
            <a:avLst/>
          </a:prstGeom>
        </p:spPr>
      </p:pic>
      <p:sp>
        <p:nvSpPr>
          <p:cNvPr id="12" name="Rectangle 11"/>
          <p:cNvSpPr/>
          <p:nvPr userDrawn="1"/>
        </p:nvSpPr>
        <p:spPr bwMode="gray">
          <a:xfrm>
            <a:off x="269303" y="1187620"/>
            <a:ext cx="7171399"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41" y="1187621"/>
            <a:ext cx="7171399" cy="1793108"/>
          </a:xfrm>
          <a:noFill/>
        </p:spPr>
        <p:txBody>
          <a:bodyPr lIns="146286" tIns="91429" rIns="146286" bIns="91429" anchor="t" anchorCtr="0"/>
          <a:lstStyle>
            <a:lvl1pPr>
              <a:defRPr sz="5880"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3" y="2971387"/>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6" y="4953123"/>
            <a:ext cx="2599604" cy="383815"/>
          </a:xfrm>
          <a:prstGeom prst="rect">
            <a:avLst/>
          </a:prstGeom>
        </p:spPr>
      </p:pic>
    </p:spTree>
    <p:extLst>
      <p:ext uri="{BB962C8B-B14F-4D97-AF65-F5344CB8AC3E}">
        <p14:creationId xmlns:p14="http://schemas.microsoft.com/office/powerpoint/2010/main" val="7983978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4" y="3"/>
            <a:ext cx="12182534"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13" name="Rectangle 12"/>
          <p:cNvSpPr/>
          <p:nvPr userDrawn="1"/>
        </p:nvSpPr>
        <p:spPr bwMode="gray">
          <a:xfrm>
            <a:off x="269303"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3" y="2082443"/>
            <a:ext cx="7171399" cy="1794808"/>
          </a:xfrm>
          <a:noFill/>
        </p:spPr>
        <p:txBody>
          <a:bodyPr lIns="146286" tIns="91429" rIns="146286" bIns="91429" anchor="t" anchorCtr="0"/>
          <a:lstStyle>
            <a:lvl1pPr>
              <a:defRPr sz="5292"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3" y="3877259"/>
            <a:ext cx="7171399"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6" y="560067"/>
            <a:ext cx="2599604" cy="383815"/>
          </a:xfrm>
          <a:prstGeom prst="rect">
            <a:avLst/>
          </a:prstGeom>
        </p:spPr>
      </p:pic>
    </p:spTree>
    <p:extLst>
      <p:ext uri="{BB962C8B-B14F-4D97-AF65-F5344CB8AC3E}">
        <p14:creationId xmlns:p14="http://schemas.microsoft.com/office/powerpoint/2010/main" val="13259557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51"/>
            <a:ext cx="12192000" cy="6855703"/>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167" y="6164665"/>
            <a:ext cx="986067" cy="191269"/>
          </a:xfrm>
          <a:prstGeom prst="rect">
            <a:avLst/>
          </a:prstGeom>
        </p:spPr>
      </p:pic>
      <p:sp>
        <p:nvSpPr>
          <p:cNvPr id="10" name="Rectangle 9"/>
          <p:cNvSpPr/>
          <p:nvPr userDrawn="1"/>
        </p:nvSpPr>
        <p:spPr bwMode="gray">
          <a:xfrm>
            <a:off x="269303" y="1187620"/>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41" y="1187621"/>
            <a:ext cx="7171399" cy="1793108"/>
          </a:xfrm>
          <a:noFill/>
        </p:spPr>
        <p:txBody>
          <a:bodyPr lIns="146286" tIns="91429" rIns="146286" bIns="91429" anchor="t" anchorCtr="0"/>
          <a:lstStyle>
            <a:lvl1pPr>
              <a:defRPr sz="5880"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3" y="2971387"/>
            <a:ext cx="7171399"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6" y="560067"/>
            <a:ext cx="2599604" cy="383815"/>
          </a:xfrm>
          <a:prstGeom prst="rect">
            <a:avLst/>
          </a:prstGeom>
        </p:spPr>
      </p:pic>
    </p:spTree>
    <p:extLst>
      <p:ext uri="{BB962C8B-B14F-4D97-AF65-F5344CB8AC3E}">
        <p14:creationId xmlns:p14="http://schemas.microsoft.com/office/powerpoint/2010/main" val="4023966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4" y="1187644"/>
            <a:ext cx="9860609"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3" y="1186358"/>
            <a:ext cx="9859116" cy="2697988"/>
          </a:xfrm>
          <a:noFill/>
        </p:spPr>
        <p:txBody>
          <a:bodyPr tIns="91429" bIns="91429" anchor="t" anchorCtr="0"/>
          <a:lstStyle>
            <a:lvl1pPr>
              <a:defRPr sz="7056"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1"/>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20750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4" y="1187644"/>
            <a:ext cx="9860609"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3" y="1186358"/>
            <a:ext cx="9859116" cy="2697988"/>
          </a:xfrm>
          <a:noFill/>
        </p:spPr>
        <p:txBody>
          <a:bodyPr tIns="91429" bIns="91429" anchor="t" anchorCtr="0"/>
          <a:lstStyle>
            <a:lvl1pPr>
              <a:defRPr sz="7056"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1"/>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847149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4" y="1187644"/>
            <a:ext cx="9860609"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3" y="1186358"/>
            <a:ext cx="9859116" cy="2697988"/>
          </a:xfrm>
          <a:noFill/>
        </p:spPr>
        <p:txBody>
          <a:bodyPr tIns="91429" bIns="91429" anchor="t" anchorCtr="0"/>
          <a:lstStyle>
            <a:lvl1pPr>
              <a:defRPr sz="7056"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1302823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4" y="1187644"/>
            <a:ext cx="9860609"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3" y="1186358"/>
            <a:ext cx="9859116" cy="2697988"/>
          </a:xfrm>
          <a:noFill/>
        </p:spPr>
        <p:txBody>
          <a:bodyPr tIns="91429" bIns="91429" anchor="t" anchorCtr="0"/>
          <a:lstStyle>
            <a:lvl1pPr>
              <a:defRPr sz="7056"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5574634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8" y="3005011"/>
            <a:ext cx="2401043"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1"/>
            <a:ext cx="11149439"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6102444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7" cy="5200312"/>
          </a:xfrm>
          <a:noFill/>
        </p:spPr>
        <p:txBody>
          <a:bodyPr tIns="91429" bIns="91429" anchor="t" anchorCtr="0"/>
          <a:lstStyle>
            <a:lvl1pPr marL="0" marR="0" indent="0" algn="l" defTabSz="913835" rtl="0" eaLnBrk="1" fontAlgn="auto" latinLnBrk="0" hangingPunct="1">
              <a:lnSpc>
                <a:spcPct val="90000"/>
              </a:lnSpc>
              <a:spcBef>
                <a:spcPct val="0"/>
              </a:spcBef>
              <a:spcAft>
                <a:spcPts val="0"/>
              </a:spcAft>
              <a:buClrTx/>
              <a:buSzTx/>
              <a:buFontTx/>
              <a:buNone/>
              <a:tabLst/>
              <a:defRPr lang="en-US" sz="5880"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69930973"/>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7" cy="5200312"/>
          </a:xfrm>
          <a:noFill/>
        </p:spPr>
        <p:txBody>
          <a:bodyPr tIns="91429" bIns="91429" anchor="t" anchorCtr="0"/>
          <a:lstStyle>
            <a:lvl1pPr marL="0" marR="0" indent="0" algn="l" defTabSz="913835" rtl="0" eaLnBrk="1" fontAlgn="auto" latinLnBrk="0" hangingPunct="1">
              <a:lnSpc>
                <a:spcPct val="90000"/>
              </a:lnSpc>
              <a:spcBef>
                <a:spcPct val="0"/>
              </a:spcBef>
              <a:spcAft>
                <a:spcPts val="0"/>
              </a:spcAft>
              <a:buClrTx/>
              <a:buSzTx/>
              <a:buFontTx/>
              <a:buNone/>
              <a:tabLst/>
              <a:defRPr lang="en-US" sz="5880"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34419096"/>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796217"/>
          </a:xfrm>
          <a:noFill/>
        </p:spPr>
        <p:txBody>
          <a:bodyPr tIns="91429" bIns="91429" anchor="t" anchorCtr="0"/>
          <a:lstStyle>
            <a:lvl1pPr>
              <a:defRPr sz="8623"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0357361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796217"/>
          </a:xfrm>
          <a:noFill/>
        </p:spPr>
        <p:txBody>
          <a:bodyPr tIns="91429" bIns="91429" anchor="t" anchorCtr="0"/>
          <a:lstStyle>
            <a:lvl1pPr>
              <a:defRPr sz="8623"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21698074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9300" y="2"/>
            <a:ext cx="6662701" cy="6858001"/>
          </a:xfrm>
          <a:prstGeom prst="rect">
            <a:avLst/>
          </a:prstGeom>
        </p:spPr>
      </p:pic>
      <p:sp>
        <p:nvSpPr>
          <p:cNvPr id="3" name="Title 1"/>
          <p:cNvSpPr>
            <a:spLocks noGrp="1"/>
          </p:cNvSpPr>
          <p:nvPr>
            <p:ph type="title" hasCustomPrompt="1"/>
          </p:nvPr>
        </p:nvSpPr>
        <p:spPr>
          <a:xfrm>
            <a:off x="269239" y="2084175"/>
            <a:ext cx="11653523" cy="1796217"/>
          </a:xfrm>
          <a:noFill/>
        </p:spPr>
        <p:txBody>
          <a:bodyPr tIns="91429" bIns="91429" anchor="t" anchorCtr="0"/>
          <a:lstStyle>
            <a:lvl1pPr>
              <a:defRPr sz="8623"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2847197215"/>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80" y="1456609"/>
            <a:ext cx="4486784"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1" tIns="143336" rIns="182771" bIns="143336" numCol="1" spcCol="0" rtlCol="0" fromWordArt="0" anchor="t" anchorCtr="0" forceAA="0" compatLnSpc="1">
            <a:prstTxWarp prst="textNoShape">
              <a:avLst/>
            </a:prstTxWarp>
            <a:noAutofit/>
          </a:bodyPr>
          <a:lstStyle/>
          <a:p>
            <a:pPr defTabSz="913570"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9929" y="1456605"/>
            <a:ext cx="6723860" cy="2036512"/>
          </a:xfrm>
        </p:spPr>
        <p:txBody>
          <a:bodyPr/>
          <a:lstStyle>
            <a:lvl1pPr marL="0" indent="0">
              <a:buNone/>
              <a:defRPr>
                <a:solidFill>
                  <a:srgbClr val="FFFFFF"/>
                </a:solidFill>
              </a:defRPr>
            </a:lvl1pPr>
            <a:lvl2pPr marL="0" indent="0">
              <a:buFontTx/>
              <a:buNone/>
              <a:defRPr sz="1960">
                <a:solidFill>
                  <a:srgbClr val="FFFFFF"/>
                </a:solidFill>
              </a:defRPr>
            </a:lvl2pPr>
            <a:lvl3pPr marL="223967" indent="0">
              <a:buNone/>
              <a:defRPr>
                <a:solidFill>
                  <a:srgbClr val="FFFFFF"/>
                </a:solidFill>
              </a:defRPr>
            </a:lvl3pPr>
            <a:lvl4pPr marL="447932" indent="0">
              <a:buNone/>
              <a:defRPr>
                <a:solidFill>
                  <a:srgbClr val="FFFFFF"/>
                </a:solidFill>
              </a:defRPr>
            </a:lvl4pPr>
            <a:lvl5pPr marL="671899"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08828084"/>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1">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3"/>
            <a:ext cx="3854939"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algn="ctr" defTabSz="913688"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4963" y="1187623"/>
            <a:ext cx="3854939"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algn="ctr" defTabSz="913688"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9547" y="1187623"/>
            <a:ext cx="3854939"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algn="ctr" defTabSz="913688"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241" y="5132431"/>
            <a:ext cx="3406440" cy="456128"/>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67" indent="0">
              <a:buNone/>
              <a:defRPr/>
            </a:lvl3pPr>
            <a:lvl4pPr marL="447932" indent="0">
              <a:buNone/>
              <a:defRPr/>
            </a:lvl4pPr>
            <a:lvl5pPr marL="671899"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4963" y="5132431"/>
            <a:ext cx="3585723" cy="456128"/>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67" indent="0">
              <a:buNone/>
              <a:defRPr/>
            </a:lvl3pPr>
            <a:lvl4pPr marL="447932" indent="0">
              <a:buNone/>
              <a:defRPr/>
            </a:lvl4pPr>
            <a:lvl5pPr marL="671899"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9547" y="5132431"/>
            <a:ext cx="3585723" cy="456128"/>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67" indent="0">
              <a:buNone/>
              <a:defRPr/>
            </a:lvl3pPr>
            <a:lvl4pPr marL="447932" indent="0">
              <a:buNone/>
              <a:defRPr/>
            </a:lvl4pPr>
            <a:lvl5pPr marL="671899" indent="0">
              <a:buNone/>
              <a:defRPr/>
            </a:lvl5pPr>
          </a:lstStyle>
          <a:p>
            <a:pPr lvl="1"/>
            <a:r>
              <a:rPr lang="en-US" dirty="0" smtClean="0"/>
              <a:t>Second level</a:t>
            </a:r>
          </a:p>
        </p:txBody>
      </p:sp>
    </p:spTree>
    <p:extLst>
      <p:ext uri="{BB962C8B-B14F-4D97-AF65-F5344CB8AC3E}">
        <p14:creationId xmlns:p14="http://schemas.microsoft.com/office/powerpoint/2010/main" val="942327797"/>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036512"/>
          </a:xfrm>
        </p:spPr>
        <p:txBody>
          <a:bodyPr/>
          <a:lstStyle>
            <a:lvl1pPr marL="0" indent="0">
              <a:buNone/>
              <a:defRPr>
                <a:solidFill>
                  <a:srgbClr val="00188F"/>
                </a:solidFill>
              </a:defRPr>
            </a:lvl1pPr>
            <a:lvl2pPr marL="0" indent="0">
              <a:buFontTx/>
              <a:buNone/>
              <a:defRPr sz="1960"/>
            </a:lvl2pPr>
            <a:lvl3pPr marL="223967" indent="0">
              <a:buNone/>
              <a:defRPr/>
            </a:lvl3pPr>
            <a:lvl4pPr marL="447932" indent="0">
              <a:buNone/>
              <a:defRPr/>
            </a:lvl4pPr>
            <a:lvl5pPr marL="67189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13924583"/>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036512"/>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67" indent="0">
              <a:buNone/>
              <a:defRPr/>
            </a:lvl3pPr>
            <a:lvl4pPr marL="447932" indent="0">
              <a:buNone/>
              <a:defRPr/>
            </a:lvl4pPr>
            <a:lvl5pPr marL="67189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0934471"/>
      </p:ext>
    </p:extLst>
  </p:cSld>
  <p:clrMapOvr>
    <a:masterClrMapping/>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02939"/>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86343977"/>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87302981"/>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02939"/>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40996604"/>
      </p:ext>
    </p:extLst>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8"/>
            <a:ext cx="5378548" cy="2457395"/>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077" indent="0">
              <a:buNone/>
              <a:tabLst/>
              <a:defRPr sz="1960"/>
            </a:lvl3pPr>
            <a:lvl4pPr marL="451043" indent="0">
              <a:buNone/>
              <a:defRPr/>
            </a:lvl4pPr>
            <a:lvl5pPr marL="6718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8" y="1189178"/>
            <a:ext cx="5378548" cy="2457395"/>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077" indent="0">
              <a:buNone/>
              <a:tabLst/>
              <a:defRPr sz="1960"/>
            </a:lvl3pPr>
            <a:lvl4pPr marL="451043" indent="0">
              <a:buNone/>
              <a:defRPr/>
            </a:lvl4pPr>
            <a:lvl5pPr marL="6718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92542276"/>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8"/>
            <a:ext cx="5378548" cy="2457395"/>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077" indent="0">
              <a:buNone/>
              <a:tabLst/>
              <a:defRPr sz="1960"/>
            </a:lvl3pPr>
            <a:lvl4pPr marL="451043" indent="0">
              <a:buNone/>
              <a:defRPr/>
            </a:lvl4pPr>
            <a:lvl5pPr marL="6718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8" y="1189178"/>
            <a:ext cx="5378548" cy="2457395"/>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077" indent="0">
              <a:buNone/>
              <a:tabLst/>
              <a:defRPr sz="1960"/>
            </a:lvl3pPr>
            <a:lvl4pPr marL="451043" indent="0">
              <a:buNone/>
              <a:defRPr/>
            </a:lvl4pPr>
            <a:lvl5pPr marL="6718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77882564"/>
      </p:ext>
    </p:extLst>
  </p:cSld>
  <p:clrMapOvr>
    <a:masterClrMapping/>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7"/>
            <a:ext cx="5378548" cy="2523824"/>
          </a:xfrm>
        </p:spPr>
        <p:txBody>
          <a:bodyPr wrap="square">
            <a:spAutoFit/>
          </a:bodyPr>
          <a:lstStyle>
            <a:lvl1pPr marL="281514" indent="-281514">
              <a:spcBef>
                <a:spcPts val="1200"/>
              </a:spcBef>
              <a:buClr>
                <a:schemeClr val="tx1"/>
              </a:buClr>
              <a:buFont typeface="Arial" pitchFamily="34" charset="0"/>
              <a:buChar char="•"/>
              <a:defRPr sz="3430"/>
            </a:lvl1pPr>
            <a:lvl2pPr marL="520399" indent="-228468">
              <a:defRPr sz="2351"/>
            </a:lvl2pPr>
            <a:lvl3pPr marL="685405" indent="-165005">
              <a:tabLst/>
              <a:defRPr sz="1960"/>
            </a:lvl3pPr>
            <a:lvl4pPr marL="863100" indent="-177698">
              <a:defRPr/>
            </a:lvl4pPr>
            <a:lvl5pPr marL="1028106" indent="-16500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8" y="1189177"/>
            <a:ext cx="5378548" cy="2523824"/>
          </a:xfrm>
        </p:spPr>
        <p:txBody>
          <a:bodyPr wrap="square">
            <a:spAutoFit/>
          </a:bodyPr>
          <a:lstStyle>
            <a:lvl1pPr marL="281514" indent="-281514">
              <a:spcBef>
                <a:spcPts val="1200"/>
              </a:spcBef>
              <a:buClr>
                <a:schemeClr val="tx1"/>
              </a:buClr>
              <a:buFont typeface="Arial" pitchFamily="34" charset="0"/>
              <a:buChar char="•"/>
              <a:defRPr sz="3430"/>
            </a:lvl1pPr>
            <a:lvl2pPr marL="520399" indent="-228468">
              <a:defRPr sz="2351"/>
            </a:lvl2pPr>
            <a:lvl3pPr marL="685405" indent="-165005">
              <a:tabLst/>
              <a:defRPr sz="1960"/>
            </a:lvl3pPr>
            <a:lvl4pPr marL="863100" indent="-177698">
              <a:defRPr/>
            </a:lvl4pPr>
            <a:lvl5pPr marL="1028106" indent="-16500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1349665"/>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7"/>
            <a:ext cx="5378548" cy="2523824"/>
          </a:xfrm>
        </p:spPr>
        <p:txBody>
          <a:bodyPr wrap="square">
            <a:spAutoFit/>
          </a:bodyPr>
          <a:lstStyle>
            <a:lvl1pPr marL="281514" indent="-281514">
              <a:spcBef>
                <a:spcPts val="1200"/>
              </a:spcBef>
              <a:buClrTx/>
              <a:buFont typeface="Arial" pitchFamily="34" charset="0"/>
              <a:buChar char="•"/>
              <a:defRPr sz="3430">
                <a:solidFill>
                  <a:srgbClr val="00188F"/>
                </a:solidFill>
              </a:defRPr>
            </a:lvl1pPr>
            <a:lvl2pPr marL="520399" indent="-228468">
              <a:defRPr sz="2351"/>
            </a:lvl2pPr>
            <a:lvl3pPr marL="685405" indent="-165005">
              <a:tabLst/>
              <a:defRPr sz="1960"/>
            </a:lvl3pPr>
            <a:lvl4pPr marL="863100" indent="-177698">
              <a:defRPr/>
            </a:lvl4pPr>
            <a:lvl5pPr marL="1028106" indent="-16500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8" y="1189177"/>
            <a:ext cx="5378548" cy="2523824"/>
          </a:xfrm>
        </p:spPr>
        <p:txBody>
          <a:bodyPr wrap="square">
            <a:spAutoFit/>
          </a:bodyPr>
          <a:lstStyle>
            <a:lvl1pPr marL="281514" indent="-281514">
              <a:spcBef>
                <a:spcPts val="1200"/>
              </a:spcBef>
              <a:buClrTx/>
              <a:buFont typeface="Arial" pitchFamily="34" charset="0"/>
              <a:buChar char="•"/>
              <a:defRPr sz="3430">
                <a:solidFill>
                  <a:srgbClr val="00188F"/>
                </a:solidFill>
              </a:defRPr>
            </a:lvl1pPr>
            <a:lvl2pPr marL="520399" indent="-228468">
              <a:defRPr sz="2351"/>
            </a:lvl2pPr>
            <a:lvl3pPr marL="685405" indent="-165005">
              <a:tabLst/>
              <a:defRPr sz="1960"/>
            </a:lvl3pPr>
            <a:lvl4pPr marL="863100" indent="-177698">
              <a:defRPr/>
            </a:lvl4pPr>
            <a:lvl5pPr marL="1028106" indent="-16500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13921438"/>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05510883"/>
      </p:ext>
    </p:extLst>
  </p:cSld>
  <p:clrMapOvr>
    <a:masterClrMapping/>
  </p:clrMapOvr>
  <p:transition>
    <p:fade/>
  </p:transition>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5613095"/>
      </p:ext>
    </p:extLst>
  </p:cSld>
  <p:clrMapOvr>
    <a:masterClrMapping/>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37760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99100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607814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07395774"/>
      </p:ext>
    </p:extLst>
  </p:cSld>
  <p:clrMapOvr>
    <a:masterClrMapping/>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2" tIns="45692" rIns="45692" bIns="45692" numCol="1" spcCol="0" rtlCol="0" fromWordArt="0" anchor="ctr" anchorCtr="0" forceAA="0" compatLnSpc="1">
            <a:prstTxWarp prst="textNoShape">
              <a:avLst/>
            </a:prstTxWarp>
            <a:noAutofit/>
          </a:bodyPr>
          <a:lstStyle/>
          <a:p>
            <a:pPr algn="ctr" defTabSz="913570"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3" y="1197321"/>
            <a:ext cx="11653522" cy="202146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528" indent="0">
              <a:buNone/>
              <a:defRPr>
                <a:gradFill>
                  <a:gsLst>
                    <a:gs pos="1250">
                      <a:srgbClr val="000000"/>
                    </a:gs>
                    <a:gs pos="100000">
                      <a:srgbClr val="000000"/>
                    </a:gs>
                  </a:gsLst>
                  <a:lin ang="5400000" scaled="0"/>
                </a:gradFill>
                <a:latin typeface="Segoe UI" pitchFamily="34" charset="0"/>
                <a:cs typeface="Segoe UI" pitchFamily="34" charset="0"/>
              </a:defRPr>
            </a:lvl2pPr>
            <a:lvl3pPr marL="572757" indent="0">
              <a:buNone/>
              <a:defRPr>
                <a:gradFill>
                  <a:gsLst>
                    <a:gs pos="1250">
                      <a:srgbClr val="000000"/>
                    </a:gs>
                    <a:gs pos="100000">
                      <a:srgbClr val="000000"/>
                    </a:gs>
                  </a:gsLst>
                  <a:lin ang="5400000" scaled="0"/>
                </a:gradFill>
                <a:latin typeface="Segoe UI" pitchFamily="34" charset="0"/>
                <a:cs typeface="Segoe UI" pitchFamily="34" charset="0"/>
              </a:defRPr>
            </a:lvl3pPr>
            <a:lvl4pPr marL="7980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693"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45355202"/>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480052"/>
          </a:xfrm>
          <a:prstGeom prst="rect">
            <a:avLst/>
          </a:prstGeom>
        </p:spPr>
        <p:txBody>
          <a:bodyPr/>
          <a:lstStyle>
            <a:lvl1pPr marL="284625" indent="-284625">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16" indent="-275292">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39" indent="-284625">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507" indent="-223967">
              <a:buClr>
                <a:schemeClr val="tx1"/>
              </a:buClr>
              <a:buSzPct val="90000"/>
              <a:buFont typeface="Arial" pitchFamily="34" charset="0"/>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71" indent="-22396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9"/>
            <a:ext cx="12192001" cy="619127"/>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1024290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9269877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5C0BF3D-8EEA-4001-BD4B-46A943060752}" type="datetimeFigureOut">
              <a:rPr lang="en-US" smtClean="0"/>
              <a:t>10/25/2018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DF76CE-EEC0-4E88-B295-541A203F69DD}" type="slidenum">
              <a:rPr lang="en-US" smtClean="0"/>
              <a:t>‹#›</a:t>
            </a:fld>
            <a:endParaRPr lang="en-US"/>
          </a:p>
        </p:txBody>
      </p:sp>
    </p:spTree>
    <p:extLst>
      <p:ext uri="{BB962C8B-B14F-4D97-AF65-F5344CB8AC3E}">
        <p14:creationId xmlns:p14="http://schemas.microsoft.com/office/powerpoint/2010/main" val="16980486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3" y="1447801"/>
            <a:ext cx="5396365"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4080076388"/>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000548"/>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0005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2048445023"/>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4153297686"/>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024268417"/>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361176893"/>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72035959"/>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8597320"/>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3"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47773790"/>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8115290"/>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7286787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5C0BF3D-8EEA-4001-BD4B-46A943060752}" type="datetimeFigureOut">
              <a:rPr lang="en-US" smtClean="0"/>
              <a:t>10/25/2018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DF76CE-EEC0-4E88-B295-541A203F69DD}" type="slidenum">
              <a:rPr lang="en-US" smtClean="0"/>
              <a:t>‹#›</a:t>
            </a:fld>
            <a:endParaRPr lang="en-US"/>
          </a:p>
        </p:txBody>
      </p:sp>
    </p:spTree>
    <p:extLst>
      <p:ext uri="{BB962C8B-B14F-4D97-AF65-F5344CB8AC3E}">
        <p14:creationId xmlns:p14="http://schemas.microsoft.com/office/powerpoint/2010/main" val="3641080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3729149"/>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87806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95615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99091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65087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60646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88372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40083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42686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53812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5C0BF3D-8EEA-4001-BD4B-46A943060752}" type="datetimeFigureOut">
              <a:rPr lang="en-US" smtClean="0"/>
              <a:t>10/25/2018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DF76CE-EEC0-4E88-B295-541A203F69DD}" type="slidenum">
              <a:rPr lang="en-US" smtClean="0"/>
              <a:t>‹#›</a:t>
            </a:fld>
            <a:endParaRPr lang="en-US"/>
          </a:p>
        </p:txBody>
      </p:sp>
    </p:spTree>
    <p:extLst>
      <p:ext uri="{BB962C8B-B14F-4D97-AF65-F5344CB8AC3E}">
        <p14:creationId xmlns:p14="http://schemas.microsoft.com/office/powerpoint/2010/main" val="167067488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11966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14594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8"/>
            <a:ext cx="6486923"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4" y="5482007"/>
            <a:ext cx="6484785"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7280874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901953"/>
            <a:ext cx="6859786" cy="1828193"/>
          </a:xfrm>
        </p:spPr>
        <p:txBody>
          <a:bodyPr anchor="b" anchorCtr="0"/>
          <a:lstStyle>
            <a:lvl1pPr>
              <a:defRPr kumimoji="0" lang="en-US" sz="6600" b="0" i="0" u="none" strike="noStrike" kern="1200" cap="none" spc="-120" normalizeH="0" baseline="0" dirty="0">
                <a:ln w="3175">
                  <a:noFill/>
                </a:ln>
                <a:gradFill>
                  <a:gsLst>
                    <a:gs pos="0">
                      <a:schemeClr val="tx1"/>
                    </a:gs>
                    <a:gs pos="100000">
                      <a:schemeClr val="tx1"/>
                    </a:gs>
                  </a:gsLst>
                  <a:lin ang="5400000" scaled="0"/>
                </a:gra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1112373891"/>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0">
                      <a:schemeClr val="tx1"/>
                    </a:gs>
                    <a:gs pos="100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0">
                      <a:schemeClr val="accent6"/>
                    </a:gs>
                    <a:gs pos="100000">
                      <a:schemeClr val="accent6"/>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gradFill>
                  <a:gsLst>
                    <a:gs pos="0">
                      <a:schemeClr val="tx1"/>
                    </a:gs>
                    <a:gs pos="100000">
                      <a:schemeClr val="tx1"/>
                    </a:gs>
                  </a:gsLst>
                  <a:lin ang="5400000" scaled="0"/>
                </a:gradFill>
              </a:defRPr>
            </a:lvl1pPr>
          </a:lstStyle>
          <a:p>
            <a:pPr lvl="0"/>
            <a:r>
              <a:rPr lang="en-US" dirty="0" smtClean="0"/>
              <a:t>Click to edit Master text styles</a:t>
            </a:r>
          </a:p>
        </p:txBody>
      </p:sp>
    </p:spTree>
    <p:extLst>
      <p:ext uri="{BB962C8B-B14F-4D97-AF65-F5344CB8AC3E}">
        <p14:creationId xmlns:p14="http://schemas.microsoft.com/office/powerpoint/2010/main" val="39880448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8" y="3005011"/>
            <a:ext cx="2401043"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80" tIns="182880" rIns="0" bIns="0" rtlCol="0" anchor="ctr" anchorCtr="0">
            <a:spAutoFit/>
          </a:bodyPr>
          <a:lstStyle>
            <a:lvl1pPr marL="574675" indent="-571500">
              <a:buNone/>
              <a:defRPr lang="en-US" sz="4400" spc="-100" dirty="0" smtClean="0">
                <a:gradFill>
                  <a:gsLst>
                    <a:gs pos="0">
                      <a:schemeClr val="tx1"/>
                    </a:gs>
                    <a:gs pos="100000">
                      <a:schemeClr val="tx1"/>
                    </a:gs>
                  </a:gsLst>
                  <a:lin ang="5400000" scaled="0"/>
                </a:gradFill>
                <a:latin typeface="Segoe UI Light" pitchFamily="34" charset="0"/>
              </a:defRPr>
            </a:lvl1pPr>
            <a:lvl2pPr marL="346075" indent="-342900">
              <a:buNone/>
              <a:defRPr lang="en-US" spc="-50" dirty="0" smtClean="0">
                <a:gradFill>
                  <a:gsLst>
                    <a:gs pos="0">
                      <a:schemeClr val="tx1"/>
                    </a:gs>
                    <a:gs pos="100000">
                      <a:schemeClr val="tx1"/>
                    </a:gs>
                  </a:gsLst>
                  <a:lin ang="5400000" scaled="0"/>
                </a:gra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1"/>
            <a:ext cx="11149439" cy="747897"/>
          </a:xfrm>
        </p:spPr>
        <p:txBody>
          <a:bodyPr vert="horz" wrap="square" lIns="0" tIns="0" rIns="0" bIns="0" rtlCol="0" anchor="t">
            <a:spAutoFit/>
          </a:bodyPr>
          <a:lstStyle>
            <a:lvl1pPr marL="0" indent="0">
              <a:buNone/>
              <a:defRPr lang="en-US" sz="5400" b="0" cap="none" spc="-100" dirty="0" smtClean="0">
                <a:ln w="3175">
                  <a:noFill/>
                </a:ln>
                <a:gradFill>
                  <a:gsLst>
                    <a:gs pos="0">
                      <a:schemeClr val="tx1"/>
                    </a:gs>
                    <a:gs pos="100000">
                      <a:schemeClr val="tx1"/>
                    </a:gs>
                  </a:gsLst>
                  <a:lin ang="5400000" scaled="0"/>
                </a:gra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1616470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buFont typeface="Wingdings" pitchFamily="2" charset="2"/>
              <a:buNone/>
              <a:defRPr sz="4000">
                <a:gradFill>
                  <a:gsLst>
                    <a:gs pos="0">
                      <a:schemeClr val="tx1"/>
                    </a:gs>
                    <a:gs pos="100000">
                      <a:schemeClr val="tx1"/>
                    </a:gs>
                  </a:gsLst>
                  <a:lin ang="5400000" scaled="0"/>
                </a:gra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gradFill>
                  <a:gsLst>
                    <a:gs pos="0">
                      <a:schemeClr val="tx1"/>
                    </a:gs>
                    <a:gs pos="100000">
                      <a:schemeClr val="tx1"/>
                    </a:gs>
                  </a:gsLst>
                  <a:lin ang="5400000" scaled="0"/>
                </a:gradFill>
                <a:latin typeface="+mn-lt"/>
                <a:ea typeface="+mn-ea"/>
                <a:cs typeface="+mn-cs"/>
              </a:defRPr>
            </a:lvl2pPr>
            <a:lvl3pPr marL="517525" indent="0">
              <a:buFont typeface="Wingdings" pitchFamily="2" charset="2"/>
              <a:buNone/>
              <a:tabLst/>
              <a:defRPr>
                <a:gradFill>
                  <a:gsLst>
                    <a:gs pos="0">
                      <a:schemeClr val="tx1"/>
                    </a:gs>
                    <a:gs pos="100000">
                      <a:schemeClr val="tx1"/>
                    </a:gs>
                  </a:gsLst>
                  <a:lin ang="5400000" scaled="0"/>
                </a:gradFill>
                <a:latin typeface="+mn-lt"/>
              </a:defRPr>
            </a:lvl3pPr>
            <a:lvl4pPr marL="741362" indent="0">
              <a:buFont typeface="Wingdings" pitchFamily="2" charset="2"/>
              <a:buNone/>
              <a:defRPr>
                <a:gradFill>
                  <a:gsLst>
                    <a:gs pos="0">
                      <a:schemeClr val="tx1"/>
                    </a:gs>
                    <a:gs pos="100000">
                      <a:schemeClr val="tx1"/>
                    </a:gs>
                  </a:gsLst>
                  <a:lin ang="5400000" scaled="0"/>
                </a:gradFill>
                <a:latin typeface="+mn-lt"/>
              </a:defRPr>
            </a:lvl4pPr>
            <a:lvl5pPr marL="914400" indent="0">
              <a:buFont typeface="Wingdings" pitchFamily="2" charset="2"/>
              <a:buNone/>
              <a:tabLst/>
              <a:defRPr>
                <a:gradFill>
                  <a:gsLst>
                    <a:gs pos="0">
                      <a:schemeClr val="tx1"/>
                    </a:gs>
                    <a:gs pos="100000">
                      <a:schemeClr val="tx1"/>
                    </a:gs>
                  </a:gsLst>
                  <a:lin ang="5400000" scaled="0"/>
                </a:gra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0074002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gradFill>
                  <a:gsLst>
                    <a:gs pos="0">
                      <a:schemeClr val="accent6"/>
                    </a:gs>
                    <a:gs pos="100000">
                      <a:schemeClr val="accent6"/>
                    </a:gs>
                  </a:gsLst>
                  <a:lin ang="5400000" scaled="0"/>
                </a:gradFill>
                <a:latin typeface="+mj-lt"/>
              </a:defRPr>
            </a:lvl1pPr>
            <a:lvl2pPr marL="0" indent="0">
              <a:buNone/>
              <a:defRPr lang="en-US" sz="2400" kern="1200" spc="0" baseline="0" dirty="0" smtClean="0">
                <a:gradFill>
                  <a:gsLst>
                    <a:gs pos="0">
                      <a:schemeClr val="tx1"/>
                    </a:gs>
                    <a:gs pos="100000">
                      <a:schemeClr val="tx1"/>
                    </a:gs>
                  </a:gsLst>
                  <a:lin ang="5400000" scaled="0"/>
                </a:gradFill>
                <a:latin typeface="+mn-lt"/>
                <a:ea typeface="+mn-ea"/>
                <a:cs typeface="+mn-cs"/>
              </a:defRPr>
            </a:lvl2pPr>
            <a:lvl3pPr marL="231775" indent="0">
              <a:buNone/>
              <a:defRPr lang="en-US" sz="2400" kern="1200" spc="0" baseline="0" dirty="0" smtClean="0">
                <a:gradFill>
                  <a:gsLst>
                    <a:gs pos="0">
                      <a:schemeClr val="tx1"/>
                    </a:gs>
                    <a:gs pos="100000">
                      <a:schemeClr val="tx1"/>
                    </a:gs>
                  </a:gsLst>
                  <a:lin ang="5400000" scaled="0"/>
                </a:gradFill>
                <a:latin typeface="+mn-lt"/>
                <a:ea typeface="+mn-ea"/>
                <a:cs typeface="+mn-cs"/>
              </a:defRPr>
            </a:lvl3pPr>
            <a:lvl4pPr marL="457200" indent="0">
              <a:buNone/>
              <a:defRPr lang="en-US" sz="2000" kern="1200" spc="0" baseline="0" dirty="0" smtClean="0">
                <a:gradFill>
                  <a:gsLst>
                    <a:gs pos="0">
                      <a:schemeClr val="tx1"/>
                    </a:gs>
                    <a:gs pos="100000">
                      <a:schemeClr val="tx1"/>
                    </a:gs>
                  </a:gsLst>
                  <a:lin ang="5400000" scaled="0"/>
                </a:gradFill>
                <a:latin typeface="+mn-lt"/>
                <a:ea typeface="+mn-ea"/>
                <a:cs typeface="+mn-cs"/>
              </a:defRPr>
            </a:lvl4pPr>
            <a:lvl5pPr marL="693738" indent="0">
              <a:buNone/>
              <a:defRPr lang="en-US" sz="2000" kern="1200" spc="0" baseline="0" dirty="0">
                <a:gradFill>
                  <a:gsLst>
                    <a:gs pos="0">
                      <a:schemeClr val="tx1"/>
                    </a:gs>
                    <a:gs pos="100000">
                      <a:schemeClr val="tx1"/>
                    </a:gs>
                  </a:gsLst>
                  <a:lin ang="5400000" scaled="0"/>
                </a:gra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71613130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gradFill>
                  <a:gsLst>
                    <a:gs pos="0">
                      <a:schemeClr val="tx1"/>
                    </a:gs>
                    <a:gs pos="100000">
                      <a:schemeClr val="tx1"/>
                    </a:gs>
                  </a:gsLst>
                  <a:lin ang="5400000" scaled="0"/>
                </a:gradFill>
                <a:latin typeface="+mj-lt"/>
              </a:defRPr>
            </a:lvl1pPr>
            <a:lvl2pPr marL="0" indent="0">
              <a:buNone/>
              <a:defRPr lang="en-US" sz="2400" kern="1200" spc="0" baseline="0" dirty="0" smtClean="0">
                <a:gradFill>
                  <a:gsLst>
                    <a:gs pos="0">
                      <a:schemeClr val="tx1"/>
                    </a:gs>
                    <a:gs pos="100000">
                      <a:schemeClr val="tx1"/>
                    </a:gs>
                  </a:gsLst>
                  <a:lin ang="5400000" scaled="0"/>
                </a:gradFill>
                <a:latin typeface="+mn-lt"/>
                <a:ea typeface="+mn-ea"/>
                <a:cs typeface="+mn-cs"/>
              </a:defRPr>
            </a:lvl2pPr>
            <a:lvl3pPr marL="231775" indent="0">
              <a:buNone/>
              <a:defRPr lang="en-US" sz="2400" kern="1200" spc="0" baseline="0" dirty="0" smtClean="0">
                <a:gradFill>
                  <a:gsLst>
                    <a:gs pos="0">
                      <a:schemeClr val="tx1"/>
                    </a:gs>
                    <a:gs pos="100000">
                      <a:schemeClr val="tx1"/>
                    </a:gs>
                  </a:gsLst>
                  <a:lin ang="5400000" scaled="0"/>
                </a:gradFill>
                <a:latin typeface="+mn-lt"/>
                <a:ea typeface="+mn-ea"/>
                <a:cs typeface="+mn-cs"/>
              </a:defRPr>
            </a:lvl3pPr>
            <a:lvl4pPr marL="457200" indent="0">
              <a:buNone/>
              <a:defRPr lang="en-US" sz="2000" kern="1200" spc="0" baseline="0" dirty="0" smtClean="0">
                <a:gradFill>
                  <a:gsLst>
                    <a:gs pos="0">
                      <a:schemeClr val="tx1"/>
                    </a:gs>
                    <a:gs pos="100000">
                      <a:schemeClr val="tx1"/>
                    </a:gs>
                  </a:gsLst>
                  <a:lin ang="5400000" scaled="0"/>
                </a:gradFill>
                <a:latin typeface="+mn-lt"/>
                <a:ea typeface="+mn-ea"/>
                <a:cs typeface="+mn-cs"/>
              </a:defRPr>
            </a:lvl4pPr>
            <a:lvl5pPr marL="693738" indent="0">
              <a:buNone/>
              <a:defRPr lang="en-US" sz="2000" kern="1200" spc="0" baseline="0" dirty="0">
                <a:gradFill>
                  <a:gsLst>
                    <a:gs pos="0">
                      <a:schemeClr val="tx1"/>
                    </a:gs>
                    <a:gs pos="100000">
                      <a:schemeClr val="tx1"/>
                    </a:gs>
                  </a:gsLst>
                  <a:lin ang="5400000" scaled="0"/>
                </a:gra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61717543"/>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tx1"/>
              </a:buClr>
              <a:buFont typeface="Wingdings" pitchFamily="2" charset="2"/>
              <a:buChar char=""/>
              <a:defRPr>
                <a:gradFill>
                  <a:gsLst>
                    <a:gs pos="0">
                      <a:schemeClr val="tx1"/>
                    </a:gs>
                    <a:gs pos="100000">
                      <a:schemeClr val="tx1"/>
                    </a:gs>
                  </a:gsLst>
                  <a:lin ang="5400000" scaled="0"/>
                </a:gradFill>
              </a:defRPr>
            </a:lvl1pPr>
            <a:lvl2pPr marL="520700" indent="-228600">
              <a:defRPr sz="2000">
                <a:gradFill>
                  <a:gsLst>
                    <a:gs pos="0">
                      <a:schemeClr val="tx1"/>
                    </a:gs>
                    <a:gs pos="100000">
                      <a:schemeClr val="tx1"/>
                    </a:gs>
                  </a:gsLst>
                  <a:lin ang="5400000" scaled="0"/>
                </a:gradFill>
              </a:defRPr>
            </a:lvl2pPr>
            <a:lvl3pPr marL="685800" indent="-165100">
              <a:tabLst/>
              <a:defRPr sz="2000">
                <a:gradFill>
                  <a:gsLst>
                    <a:gs pos="0">
                      <a:schemeClr val="tx1"/>
                    </a:gs>
                    <a:gs pos="100000">
                      <a:schemeClr val="tx1"/>
                    </a:gs>
                  </a:gsLst>
                  <a:lin ang="5400000" scaled="0"/>
                </a:gradFill>
              </a:defRPr>
            </a:lvl3pPr>
            <a:lvl4pPr marL="863600" indent="-177800">
              <a:defRPr>
                <a:gradFill>
                  <a:gsLst>
                    <a:gs pos="0">
                      <a:schemeClr val="tx1"/>
                    </a:gs>
                    <a:gs pos="100000">
                      <a:schemeClr val="tx1"/>
                    </a:gs>
                  </a:gsLst>
                  <a:lin ang="5400000" scaled="0"/>
                </a:gradFill>
              </a:defRPr>
            </a:lvl4pPr>
            <a:lvl5pPr marL="1028700" indent="-165100">
              <a:tabLst/>
              <a:defRPr>
                <a:gradFill>
                  <a:gsLst>
                    <a:gs pos="0">
                      <a:schemeClr val="tx1"/>
                    </a:gs>
                    <a:gs pos="100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6279563" y="1447801"/>
            <a:ext cx="5396365" cy="2351413"/>
          </a:xfrm>
        </p:spPr>
        <p:txBody>
          <a:bodyPr>
            <a:spAutoFit/>
          </a:bodyPr>
          <a:lstStyle>
            <a:lvl1pPr marL="339725" indent="-339725">
              <a:spcBef>
                <a:spcPts val="1200"/>
              </a:spcBef>
              <a:buFont typeface="Wingdings" pitchFamily="2" charset="2"/>
              <a:buChar char=""/>
              <a:defRPr lang="en-US" sz="3600" kern="1200" spc="-70" baseline="0" dirty="0" smtClean="0">
                <a:gradFill>
                  <a:gsLst>
                    <a:gs pos="0">
                      <a:schemeClr val="tx1"/>
                    </a:gs>
                    <a:gs pos="100000">
                      <a:schemeClr val="tx1"/>
                    </a:gs>
                  </a:gsLst>
                  <a:lin ang="5400000" scaled="0"/>
                </a:gradFill>
                <a:latin typeface="+mj-lt"/>
                <a:ea typeface="+mn-ea"/>
                <a:cs typeface="+mn-cs"/>
              </a:defRPr>
            </a:lvl1pPr>
            <a:lvl2pPr marL="635000" indent="-342900">
              <a:defRPr lang="en-US" sz="2000" kern="1200" spc="0" baseline="0" dirty="0" smtClean="0">
                <a:gradFill>
                  <a:gsLst>
                    <a:gs pos="0">
                      <a:schemeClr val="tx1"/>
                    </a:gs>
                    <a:gs pos="100000">
                      <a:schemeClr val="tx1"/>
                    </a:gs>
                  </a:gsLst>
                  <a:lin ang="5400000" scaled="0"/>
                </a:gradFill>
                <a:latin typeface="+mn-lt"/>
                <a:ea typeface="+mn-ea"/>
                <a:cs typeface="+mn-cs"/>
              </a:defRPr>
            </a:lvl2pPr>
            <a:lvl3pPr marL="863600" indent="-342900">
              <a:defRPr lang="en-US" sz="2000" kern="1200" spc="0" baseline="0" dirty="0" smtClean="0">
                <a:gradFill>
                  <a:gsLst>
                    <a:gs pos="0">
                      <a:schemeClr val="tx1"/>
                    </a:gs>
                    <a:gs pos="100000">
                      <a:schemeClr val="tx1"/>
                    </a:gs>
                  </a:gsLst>
                  <a:lin ang="5400000" scaled="0"/>
                </a:gradFill>
                <a:latin typeface="+mn-lt"/>
                <a:ea typeface="+mn-ea"/>
                <a:cs typeface="+mn-cs"/>
              </a:defRPr>
            </a:lvl3pPr>
            <a:lvl4pPr marL="1028700" indent="-342900">
              <a:defRPr lang="en-US" sz="2000" kern="1200" spc="0" baseline="0" dirty="0" smtClean="0">
                <a:gradFill>
                  <a:gsLst>
                    <a:gs pos="0">
                      <a:schemeClr val="tx1"/>
                    </a:gs>
                    <a:gs pos="100000">
                      <a:schemeClr val="tx1"/>
                    </a:gs>
                  </a:gsLst>
                  <a:lin ang="5400000" scaled="0"/>
                </a:gradFill>
                <a:latin typeface="+mn-lt"/>
                <a:ea typeface="+mn-ea"/>
                <a:cs typeface="+mn-cs"/>
              </a:defRPr>
            </a:lvl4pPr>
            <a:lvl5pPr marL="1206500" indent="-342900">
              <a:defRPr lang="en-US" sz="2000" kern="1200" spc="0" baseline="0" dirty="0">
                <a:gradFill>
                  <a:gsLst>
                    <a:gs pos="0">
                      <a:schemeClr val="tx1"/>
                    </a:gs>
                    <a:gs pos="100000">
                      <a:schemeClr val="tx1"/>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16823242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5C0BF3D-8EEA-4001-BD4B-46A943060752}" type="datetimeFigureOut">
              <a:rPr lang="en-US" smtClean="0"/>
              <a:t>10/25/2018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DF76CE-EEC0-4E88-B295-541A203F69DD}" type="slidenum">
              <a:rPr lang="en-US" smtClean="0"/>
              <a:t>‹#›</a:t>
            </a:fld>
            <a:endParaRPr lang="en-US"/>
          </a:p>
        </p:txBody>
      </p:sp>
    </p:spTree>
    <p:extLst>
      <p:ext uri="{BB962C8B-B14F-4D97-AF65-F5344CB8AC3E}">
        <p14:creationId xmlns:p14="http://schemas.microsoft.com/office/powerpoint/2010/main" val="64363885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000548"/>
          </a:xfrm>
        </p:spPr>
        <p:txBody>
          <a:bodyPr/>
          <a:lstStyle>
            <a:lvl1pPr marL="341313" indent="-341313">
              <a:lnSpc>
                <a:spcPct val="90000"/>
              </a:lnSpc>
              <a:buSzPct val="80000"/>
              <a:buFont typeface="Arial" pitchFamily="34" charset="0"/>
              <a:buChar char="•"/>
              <a:defRPr sz="3200">
                <a:gradFill>
                  <a:gsLst>
                    <a:gs pos="0">
                      <a:schemeClr val="tx1"/>
                    </a:gs>
                    <a:gs pos="100000">
                      <a:schemeClr val="tx1"/>
                    </a:gs>
                  </a:gsLst>
                  <a:lin ang="5400000" scaled="0"/>
                </a:gradFill>
              </a:defRPr>
            </a:lvl1pPr>
            <a:lvl2pPr marL="627063" indent="-285750">
              <a:lnSpc>
                <a:spcPct val="90000"/>
              </a:lnSpc>
              <a:buSzPct val="80000"/>
              <a:buFont typeface="Arial" pitchFamily="34" charset="0"/>
              <a:buChar char="•"/>
              <a:defRPr sz="2800">
                <a:gradFill>
                  <a:gsLst>
                    <a:gs pos="0">
                      <a:schemeClr val="tx1"/>
                    </a:gs>
                    <a:gs pos="100000">
                      <a:schemeClr val="tx1"/>
                    </a:gs>
                  </a:gsLst>
                  <a:lin ang="5400000" scaled="0"/>
                </a:gradFill>
              </a:defRPr>
            </a:lvl2pPr>
            <a:lvl3pPr marL="914400" indent="-287338">
              <a:lnSpc>
                <a:spcPct val="90000"/>
              </a:lnSpc>
              <a:buSzPct val="80000"/>
              <a:buFont typeface="Arial" pitchFamily="34" charset="0"/>
              <a:buChar char="•"/>
              <a:defRPr sz="2400">
                <a:gradFill>
                  <a:gsLst>
                    <a:gs pos="0">
                      <a:schemeClr val="tx1"/>
                    </a:gs>
                    <a:gs pos="100000">
                      <a:schemeClr val="tx1"/>
                    </a:gs>
                  </a:gsLst>
                  <a:lin ang="5400000" scaled="0"/>
                </a:gradFill>
              </a:defRPr>
            </a:lvl3pPr>
            <a:lvl4pPr marL="1712913" indent="-225425">
              <a:lnSpc>
                <a:spcPct val="90000"/>
              </a:lnSpc>
              <a:buSzPct val="80000"/>
              <a:buFont typeface="Arial" pitchFamily="34" charset="0"/>
              <a:buChar char="•"/>
              <a:defRPr sz="2000">
                <a:gradFill>
                  <a:gsLst>
                    <a:gs pos="0">
                      <a:schemeClr val="tx1"/>
                    </a:gs>
                    <a:gs pos="100000">
                      <a:schemeClr val="tx1"/>
                    </a:gs>
                  </a:gsLst>
                  <a:lin ang="5400000" scaled="0"/>
                </a:gradFill>
              </a:defRPr>
            </a:lvl4pPr>
            <a:lvl5pPr marL="1944688" indent="-231775">
              <a:lnSpc>
                <a:spcPct val="90000"/>
              </a:lnSpc>
              <a:buSzPct val="80000"/>
              <a:buFont typeface="Arial" pitchFamily="34" charset="0"/>
              <a:buChar char="•"/>
              <a:defRPr sz="2000">
                <a:gradFill>
                  <a:gsLst>
                    <a:gs pos="0">
                      <a:schemeClr val="tx1"/>
                    </a:gs>
                    <a:gs pos="100000">
                      <a:schemeClr val="tx1"/>
                    </a:gs>
                  </a:gsLst>
                  <a:lin ang="5400000" scaled="0"/>
                </a:gra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83335" y="1447800"/>
            <a:ext cx="5487829" cy="2000548"/>
          </a:xfrm>
        </p:spPr>
        <p:txBody>
          <a:bodyPr/>
          <a:lstStyle>
            <a:lvl1pPr marL="457200" indent="-457200">
              <a:lnSpc>
                <a:spcPct val="90000"/>
              </a:lnSpc>
              <a:buSzPct val="80000"/>
              <a:buFont typeface="Arial" pitchFamily="34" charset="0"/>
              <a:buChar char="•"/>
              <a:defRPr lang="en-US" sz="3200" kern="1200" spc="-70" baseline="0" dirty="0" smtClean="0">
                <a:gradFill>
                  <a:gsLst>
                    <a:gs pos="0">
                      <a:schemeClr val="tx1"/>
                    </a:gs>
                    <a:gs pos="100000">
                      <a:schemeClr val="tx1"/>
                    </a:gs>
                  </a:gsLst>
                  <a:lin ang="5400000" scaled="0"/>
                </a:gra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gradFill>
                  <a:gsLst>
                    <a:gs pos="0">
                      <a:schemeClr val="tx1"/>
                    </a:gs>
                    <a:gs pos="100000">
                      <a:schemeClr val="tx1"/>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gradFill>
                  <a:gsLst>
                    <a:gs pos="0">
                      <a:schemeClr val="tx1"/>
                    </a:gs>
                    <a:gs pos="100000">
                      <a:schemeClr val="tx1"/>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gradFill>
                  <a:gsLst>
                    <a:gs pos="0">
                      <a:schemeClr val="tx1"/>
                    </a:gs>
                    <a:gs pos="100000">
                      <a:schemeClr val="tx1"/>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spc="0" baseline="0" dirty="0">
                <a:gradFill>
                  <a:gsLst>
                    <a:gs pos="0">
                      <a:schemeClr val="tx1"/>
                    </a:gs>
                    <a:gs pos="100000">
                      <a:schemeClr val="tx1"/>
                    </a:gs>
                  </a:gsLst>
                  <a:lin ang="5400000" scaled="0"/>
                </a:gra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3105054154"/>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43831134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0">
                      <a:schemeClr val="accent6"/>
                    </a:gs>
                    <a:gs pos="100000">
                      <a:schemeClr val="accent6"/>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0">
                      <a:schemeClr val="accent6"/>
                    </a:gs>
                    <a:gs pos="100000">
                      <a:schemeClr val="accent6"/>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737253459"/>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0">
                      <a:schemeClr val="tx1"/>
                    </a:gs>
                    <a:gs pos="100000">
                      <a:schemeClr val="tx1"/>
                    </a:gs>
                  </a:gsLst>
                  <a:lin ang="5400000" scaled="0"/>
                </a:gradFill>
                <a:latin typeface="+mj-lt"/>
              </a:defRPr>
            </a:lvl1pPr>
            <a:lvl2pPr marL="0" indent="0">
              <a:buNone/>
              <a:defRPr sz="2000">
                <a:gradFill>
                  <a:gsLst>
                    <a:gs pos="0">
                      <a:schemeClr val="tx1"/>
                    </a:gs>
                    <a:gs pos="100000">
                      <a:schemeClr val="tx1"/>
                    </a:gs>
                  </a:gsLst>
                  <a:lin ang="5400000" scaled="0"/>
                </a:gradFill>
              </a:defRPr>
            </a:lvl2pPr>
            <a:lvl3pPr marL="233363" indent="0">
              <a:buNone/>
              <a:defRPr sz="2000">
                <a:gradFill>
                  <a:gsLst>
                    <a:gs pos="0">
                      <a:schemeClr val="tx1"/>
                    </a:gs>
                    <a:gs pos="100000">
                      <a:schemeClr val="tx1"/>
                    </a:gs>
                  </a:gsLst>
                  <a:lin ang="5400000" scaled="0"/>
                </a:gradFill>
              </a:defRPr>
            </a:lvl3pPr>
            <a:lvl4pPr marL="457200" indent="0">
              <a:buNone/>
              <a:defRPr sz="2000">
                <a:gradFill>
                  <a:gsLst>
                    <a:gs pos="0">
                      <a:schemeClr val="tx1"/>
                    </a:gs>
                    <a:gs pos="100000">
                      <a:schemeClr val="tx1"/>
                    </a:gs>
                  </a:gsLst>
                  <a:lin ang="5400000" scaled="0"/>
                </a:gradFill>
              </a:defRPr>
            </a:lvl4pPr>
            <a:lvl5pPr marL="693738" indent="0">
              <a:buNone/>
              <a:defRPr sz="2000">
                <a:gradFill>
                  <a:gsLst>
                    <a:gs pos="0">
                      <a:schemeClr val="tx1"/>
                    </a:gs>
                    <a:gs pos="100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0">
                      <a:schemeClr val="tx1"/>
                    </a:gs>
                    <a:gs pos="100000">
                      <a:schemeClr val="tx1"/>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1572424247"/>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661458363"/>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9631890"/>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3"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04079301"/>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0258551"/>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541770822"/>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86766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C0BF3D-8EEA-4001-BD4B-46A943060752}" type="datetimeFigureOut">
              <a:rPr lang="en-US" smtClean="0"/>
              <a:t>10/25/2018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DF76CE-EEC0-4E88-B295-541A203F69DD}" type="slidenum">
              <a:rPr lang="en-US" smtClean="0"/>
              <a:t>‹#›</a:t>
            </a:fld>
            <a:endParaRPr lang="en-US"/>
          </a:p>
        </p:txBody>
      </p:sp>
    </p:spTree>
    <p:extLst>
      <p:ext uri="{BB962C8B-B14F-4D97-AF65-F5344CB8AC3E}">
        <p14:creationId xmlns:p14="http://schemas.microsoft.com/office/powerpoint/2010/main" val="412747309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19955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1950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82822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93186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00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14709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76852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2955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24939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19524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C0BF3D-8EEA-4001-BD4B-46A943060752}" type="datetimeFigureOut">
              <a:rPr lang="en-US" smtClean="0"/>
              <a:t>10/25/2018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DF76CE-EEC0-4E88-B295-541A203F69DD}" type="slidenum">
              <a:rPr lang="en-US" smtClean="0"/>
              <a:t>‹#›</a:t>
            </a:fld>
            <a:endParaRPr lang="en-US"/>
          </a:p>
        </p:txBody>
      </p:sp>
    </p:spTree>
    <p:extLst>
      <p:ext uri="{BB962C8B-B14F-4D97-AF65-F5344CB8AC3E}">
        <p14:creationId xmlns:p14="http://schemas.microsoft.com/office/powerpoint/2010/main" val="134644214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8"/>
            <a:ext cx="6486923"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4" y="5482007"/>
            <a:ext cx="6484785"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1972795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901953"/>
            <a:ext cx="6859786" cy="1828193"/>
          </a:xfrm>
        </p:spPr>
        <p:txBody>
          <a:bodyPr anchor="b" anchorCtr="0"/>
          <a:lstStyle>
            <a:lvl1pPr>
              <a:defRPr kumimoji="0" lang="en-US" sz="6600" b="0" i="0" u="none" strike="noStrike" kern="1200" cap="none" spc="-120" normalizeH="0" baseline="0" dirty="0">
                <a:ln w="3175">
                  <a:noFill/>
                </a:ln>
                <a:gradFill>
                  <a:gsLst>
                    <a:gs pos="0">
                      <a:schemeClr val="tx1"/>
                    </a:gs>
                    <a:gs pos="100000">
                      <a:schemeClr val="tx1"/>
                    </a:gs>
                  </a:gsLst>
                  <a:lin ang="5400000" scaled="0"/>
                </a:gra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184905669"/>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0">
                      <a:schemeClr val="tx1"/>
                    </a:gs>
                    <a:gs pos="100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0">
                      <a:schemeClr val="accent6"/>
                    </a:gs>
                    <a:gs pos="100000">
                      <a:schemeClr val="accent6"/>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gradFill>
                  <a:gsLst>
                    <a:gs pos="0">
                      <a:schemeClr val="tx1"/>
                    </a:gs>
                    <a:gs pos="100000">
                      <a:schemeClr val="tx1"/>
                    </a:gs>
                  </a:gsLst>
                  <a:lin ang="5400000" scaled="0"/>
                </a:gradFill>
              </a:defRPr>
            </a:lvl1pPr>
          </a:lstStyle>
          <a:p>
            <a:pPr lvl="0"/>
            <a:r>
              <a:rPr lang="en-US" dirty="0" smtClean="0"/>
              <a:t>Click to edit Master text styles</a:t>
            </a:r>
          </a:p>
        </p:txBody>
      </p:sp>
    </p:spTree>
    <p:extLst>
      <p:ext uri="{BB962C8B-B14F-4D97-AF65-F5344CB8AC3E}">
        <p14:creationId xmlns:p14="http://schemas.microsoft.com/office/powerpoint/2010/main" val="3032897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8" y="3005011"/>
            <a:ext cx="2401043"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80" tIns="182880" rIns="0" bIns="0" rtlCol="0" anchor="ctr" anchorCtr="0">
            <a:spAutoFit/>
          </a:bodyPr>
          <a:lstStyle>
            <a:lvl1pPr marL="574675" indent="-571500">
              <a:buNone/>
              <a:defRPr lang="en-US" sz="4400" spc="-100" dirty="0" smtClean="0">
                <a:gradFill>
                  <a:gsLst>
                    <a:gs pos="0">
                      <a:schemeClr val="tx1"/>
                    </a:gs>
                    <a:gs pos="100000">
                      <a:schemeClr val="tx1"/>
                    </a:gs>
                  </a:gsLst>
                  <a:lin ang="5400000" scaled="0"/>
                </a:gradFill>
                <a:latin typeface="Segoe UI Light" pitchFamily="34" charset="0"/>
              </a:defRPr>
            </a:lvl1pPr>
            <a:lvl2pPr marL="346075" indent="-342900">
              <a:buNone/>
              <a:defRPr lang="en-US" spc="-50" dirty="0" smtClean="0">
                <a:gradFill>
                  <a:gsLst>
                    <a:gs pos="0">
                      <a:schemeClr val="tx1"/>
                    </a:gs>
                    <a:gs pos="100000">
                      <a:schemeClr val="tx1"/>
                    </a:gs>
                  </a:gsLst>
                  <a:lin ang="5400000" scaled="0"/>
                </a:gra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1"/>
            <a:ext cx="11149439" cy="747897"/>
          </a:xfrm>
        </p:spPr>
        <p:txBody>
          <a:bodyPr vert="horz" wrap="square" lIns="0" tIns="0" rIns="0" bIns="0" rtlCol="0" anchor="t">
            <a:spAutoFit/>
          </a:bodyPr>
          <a:lstStyle>
            <a:lvl1pPr marL="0" indent="0">
              <a:buNone/>
              <a:defRPr lang="en-US" sz="5400" b="0" cap="none" spc="-100" dirty="0" smtClean="0">
                <a:ln w="3175">
                  <a:noFill/>
                </a:ln>
                <a:gradFill>
                  <a:gsLst>
                    <a:gs pos="0">
                      <a:schemeClr val="tx1"/>
                    </a:gs>
                    <a:gs pos="100000">
                      <a:schemeClr val="tx1"/>
                    </a:gs>
                  </a:gsLst>
                  <a:lin ang="5400000" scaled="0"/>
                </a:gra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27114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buFont typeface="Wingdings" pitchFamily="2" charset="2"/>
              <a:buNone/>
              <a:defRPr sz="4000">
                <a:gradFill>
                  <a:gsLst>
                    <a:gs pos="0">
                      <a:schemeClr val="tx1"/>
                    </a:gs>
                    <a:gs pos="100000">
                      <a:schemeClr val="tx1"/>
                    </a:gs>
                  </a:gsLst>
                  <a:lin ang="5400000" scaled="0"/>
                </a:gra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gradFill>
                  <a:gsLst>
                    <a:gs pos="0">
                      <a:schemeClr val="tx1"/>
                    </a:gs>
                    <a:gs pos="100000">
                      <a:schemeClr val="tx1"/>
                    </a:gs>
                  </a:gsLst>
                  <a:lin ang="5400000" scaled="0"/>
                </a:gradFill>
                <a:latin typeface="+mn-lt"/>
                <a:ea typeface="+mn-ea"/>
                <a:cs typeface="+mn-cs"/>
              </a:defRPr>
            </a:lvl2pPr>
            <a:lvl3pPr marL="517525" indent="0">
              <a:buFont typeface="Wingdings" pitchFamily="2" charset="2"/>
              <a:buNone/>
              <a:tabLst/>
              <a:defRPr>
                <a:gradFill>
                  <a:gsLst>
                    <a:gs pos="0">
                      <a:schemeClr val="tx1"/>
                    </a:gs>
                    <a:gs pos="100000">
                      <a:schemeClr val="tx1"/>
                    </a:gs>
                  </a:gsLst>
                  <a:lin ang="5400000" scaled="0"/>
                </a:gradFill>
                <a:latin typeface="+mn-lt"/>
              </a:defRPr>
            </a:lvl3pPr>
            <a:lvl4pPr marL="741362" indent="0">
              <a:buFont typeface="Wingdings" pitchFamily="2" charset="2"/>
              <a:buNone/>
              <a:defRPr>
                <a:gradFill>
                  <a:gsLst>
                    <a:gs pos="0">
                      <a:schemeClr val="tx1"/>
                    </a:gs>
                    <a:gs pos="100000">
                      <a:schemeClr val="tx1"/>
                    </a:gs>
                  </a:gsLst>
                  <a:lin ang="5400000" scaled="0"/>
                </a:gradFill>
                <a:latin typeface="+mn-lt"/>
              </a:defRPr>
            </a:lvl4pPr>
            <a:lvl5pPr marL="914400" indent="0">
              <a:buFont typeface="Wingdings" pitchFamily="2" charset="2"/>
              <a:buNone/>
              <a:tabLst/>
              <a:defRPr>
                <a:gradFill>
                  <a:gsLst>
                    <a:gs pos="0">
                      <a:schemeClr val="tx1"/>
                    </a:gs>
                    <a:gs pos="100000">
                      <a:schemeClr val="tx1"/>
                    </a:gs>
                  </a:gsLst>
                  <a:lin ang="5400000" scaled="0"/>
                </a:gra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66249003"/>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gradFill>
                  <a:gsLst>
                    <a:gs pos="0">
                      <a:schemeClr val="accent6"/>
                    </a:gs>
                    <a:gs pos="100000">
                      <a:schemeClr val="accent6"/>
                    </a:gs>
                  </a:gsLst>
                  <a:lin ang="5400000" scaled="0"/>
                </a:gradFill>
                <a:latin typeface="+mj-lt"/>
              </a:defRPr>
            </a:lvl1pPr>
            <a:lvl2pPr marL="0" indent="0">
              <a:buNone/>
              <a:defRPr lang="en-US" sz="2400" kern="1200" spc="0" baseline="0" dirty="0" smtClean="0">
                <a:gradFill>
                  <a:gsLst>
                    <a:gs pos="0">
                      <a:schemeClr val="tx1"/>
                    </a:gs>
                    <a:gs pos="100000">
                      <a:schemeClr val="tx1"/>
                    </a:gs>
                  </a:gsLst>
                  <a:lin ang="5400000" scaled="0"/>
                </a:gradFill>
                <a:latin typeface="+mn-lt"/>
                <a:ea typeface="+mn-ea"/>
                <a:cs typeface="+mn-cs"/>
              </a:defRPr>
            </a:lvl2pPr>
            <a:lvl3pPr marL="231775" indent="0">
              <a:buNone/>
              <a:defRPr lang="en-US" sz="2400" kern="1200" spc="0" baseline="0" dirty="0" smtClean="0">
                <a:gradFill>
                  <a:gsLst>
                    <a:gs pos="0">
                      <a:schemeClr val="tx1"/>
                    </a:gs>
                    <a:gs pos="100000">
                      <a:schemeClr val="tx1"/>
                    </a:gs>
                  </a:gsLst>
                  <a:lin ang="5400000" scaled="0"/>
                </a:gradFill>
                <a:latin typeface="+mn-lt"/>
                <a:ea typeface="+mn-ea"/>
                <a:cs typeface="+mn-cs"/>
              </a:defRPr>
            </a:lvl3pPr>
            <a:lvl4pPr marL="457200" indent="0">
              <a:buNone/>
              <a:defRPr lang="en-US" sz="2000" kern="1200" spc="0" baseline="0" dirty="0" smtClean="0">
                <a:gradFill>
                  <a:gsLst>
                    <a:gs pos="0">
                      <a:schemeClr val="tx1"/>
                    </a:gs>
                    <a:gs pos="100000">
                      <a:schemeClr val="tx1"/>
                    </a:gs>
                  </a:gsLst>
                  <a:lin ang="5400000" scaled="0"/>
                </a:gradFill>
                <a:latin typeface="+mn-lt"/>
                <a:ea typeface="+mn-ea"/>
                <a:cs typeface="+mn-cs"/>
              </a:defRPr>
            </a:lvl4pPr>
            <a:lvl5pPr marL="693738" indent="0">
              <a:buNone/>
              <a:defRPr lang="en-US" sz="2000" kern="1200" spc="0" baseline="0" dirty="0">
                <a:gradFill>
                  <a:gsLst>
                    <a:gs pos="0">
                      <a:schemeClr val="tx1"/>
                    </a:gs>
                    <a:gs pos="100000">
                      <a:schemeClr val="tx1"/>
                    </a:gs>
                  </a:gsLst>
                  <a:lin ang="5400000" scaled="0"/>
                </a:gra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19034908"/>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gradFill>
                  <a:gsLst>
                    <a:gs pos="0">
                      <a:schemeClr val="tx1"/>
                    </a:gs>
                    <a:gs pos="100000">
                      <a:schemeClr val="tx1"/>
                    </a:gs>
                  </a:gsLst>
                  <a:lin ang="5400000" scaled="0"/>
                </a:gradFill>
                <a:latin typeface="+mj-lt"/>
              </a:defRPr>
            </a:lvl1pPr>
            <a:lvl2pPr marL="0" indent="0">
              <a:buNone/>
              <a:defRPr lang="en-US" sz="2400" kern="1200" spc="0" baseline="0" dirty="0" smtClean="0">
                <a:gradFill>
                  <a:gsLst>
                    <a:gs pos="0">
                      <a:schemeClr val="tx1"/>
                    </a:gs>
                    <a:gs pos="100000">
                      <a:schemeClr val="tx1"/>
                    </a:gs>
                  </a:gsLst>
                  <a:lin ang="5400000" scaled="0"/>
                </a:gradFill>
                <a:latin typeface="+mn-lt"/>
                <a:ea typeface="+mn-ea"/>
                <a:cs typeface="+mn-cs"/>
              </a:defRPr>
            </a:lvl2pPr>
            <a:lvl3pPr marL="231775" indent="0">
              <a:buNone/>
              <a:defRPr lang="en-US" sz="2400" kern="1200" spc="0" baseline="0" dirty="0" smtClean="0">
                <a:gradFill>
                  <a:gsLst>
                    <a:gs pos="0">
                      <a:schemeClr val="tx1"/>
                    </a:gs>
                    <a:gs pos="100000">
                      <a:schemeClr val="tx1"/>
                    </a:gs>
                  </a:gsLst>
                  <a:lin ang="5400000" scaled="0"/>
                </a:gradFill>
                <a:latin typeface="+mn-lt"/>
                <a:ea typeface="+mn-ea"/>
                <a:cs typeface="+mn-cs"/>
              </a:defRPr>
            </a:lvl3pPr>
            <a:lvl4pPr marL="457200" indent="0">
              <a:buNone/>
              <a:defRPr lang="en-US" sz="2000" kern="1200" spc="0" baseline="0" dirty="0" smtClean="0">
                <a:gradFill>
                  <a:gsLst>
                    <a:gs pos="0">
                      <a:schemeClr val="tx1"/>
                    </a:gs>
                    <a:gs pos="100000">
                      <a:schemeClr val="tx1"/>
                    </a:gs>
                  </a:gsLst>
                  <a:lin ang="5400000" scaled="0"/>
                </a:gradFill>
                <a:latin typeface="+mn-lt"/>
                <a:ea typeface="+mn-ea"/>
                <a:cs typeface="+mn-cs"/>
              </a:defRPr>
            </a:lvl4pPr>
            <a:lvl5pPr marL="693738" indent="0">
              <a:buNone/>
              <a:defRPr lang="en-US" sz="2000" kern="1200" spc="0" baseline="0" dirty="0">
                <a:gradFill>
                  <a:gsLst>
                    <a:gs pos="0">
                      <a:schemeClr val="tx1"/>
                    </a:gs>
                    <a:gs pos="100000">
                      <a:schemeClr val="tx1"/>
                    </a:gs>
                  </a:gsLst>
                  <a:lin ang="5400000" scaled="0"/>
                </a:gra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35310796"/>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tx1"/>
              </a:buClr>
              <a:buFont typeface="Wingdings" pitchFamily="2" charset="2"/>
              <a:buChar char=""/>
              <a:defRPr>
                <a:gradFill>
                  <a:gsLst>
                    <a:gs pos="0">
                      <a:schemeClr val="tx1"/>
                    </a:gs>
                    <a:gs pos="100000">
                      <a:schemeClr val="tx1"/>
                    </a:gs>
                  </a:gsLst>
                  <a:lin ang="5400000" scaled="0"/>
                </a:gradFill>
              </a:defRPr>
            </a:lvl1pPr>
            <a:lvl2pPr marL="520700" indent="-228600">
              <a:defRPr sz="2000">
                <a:gradFill>
                  <a:gsLst>
                    <a:gs pos="0">
                      <a:schemeClr val="tx1"/>
                    </a:gs>
                    <a:gs pos="100000">
                      <a:schemeClr val="tx1"/>
                    </a:gs>
                  </a:gsLst>
                  <a:lin ang="5400000" scaled="0"/>
                </a:gradFill>
              </a:defRPr>
            </a:lvl2pPr>
            <a:lvl3pPr marL="685800" indent="-165100">
              <a:tabLst/>
              <a:defRPr sz="2000">
                <a:gradFill>
                  <a:gsLst>
                    <a:gs pos="0">
                      <a:schemeClr val="tx1"/>
                    </a:gs>
                    <a:gs pos="100000">
                      <a:schemeClr val="tx1"/>
                    </a:gs>
                  </a:gsLst>
                  <a:lin ang="5400000" scaled="0"/>
                </a:gradFill>
              </a:defRPr>
            </a:lvl3pPr>
            <a:lvl4pPr marL="863600" indent="-177800">
              <a:defRPr>
                <a:gradFill>
                  <a:gsLst>
                    <a:gs pos="0">
                      <a:schemeClr val="tx1"/>
                    </a:gs>
                    <a:gs pos="100000">
                      <a:schemeClr val="tx1"/>
                    </a:gs>
                  </a:gsLst>
                  <a:lin ang="5400000" scaled="0"/>
                </a:gradFill>
              </a:defRPr>
            </a:lvl4pPr>
            <a:lvl5pPr marL="1028700" indent="-165100">
              <a:tabLst/>
              <a:defRPr>
                <a:gradFill>
                  <a:gsLst>
                    <a:gs pos="0">
                      <a:schemeClr val="tx1"/>
                    </a:gs>
                    <a:gs pos="100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6279563" y="1447801"/>
            <a:ext cx="5396365" cy="2351413"/>
          </a:xfrm>
        </p:spPr>
        <p:txBody>
          <a:bodyPr>
            <a:spAutoFit/>
          </a:bodyPr>
          <a:lstStyle>
            <a:lvl1pPr marL="339725" indent="-339725">
              <a:spcBef>
                <a:spcPts val="1200"/>
              </a:spcBef>
              <a:buFont typeface="Wingdings" pitchFamily="2" charset="2"/>
              <a:buChar char=""/>
              <a:defRPr lang="en-US" sz="3600" kern="1200" spc="-70" baseline="0" dirty="0" smtClean="0">
                <a:gradFill>
                  <a:gsLst>
                    <a:gs pos="0">
                      <a:schemeClr val="tx1"/>
                    </a:gs>
                    <a:gs pos="100000">
                      <a:schemeClr val="tx1"/>
                    </a:gs>
                  </a:gsLst>
                  <a:lin ang="5400000" scaled="0"/>
                </a:gradFill>
                <a:latin typeface="+mj-lt"/>
                <a:ea typeface="+mn-ea"/>
                <a:cs typeface="+mn-cs"/>
              </a:defRPr>
            </a:lvl1pPr>
            <a:lvl2pPr marL="635000" indent="-342900">
              <a:defRPr lang="en-US" sz="2000" kern="1200" spc="0" baseline="0" dirty="0" smtClean="0">
                <a:gradFill>
                  <a:gsLst>
                    <a:gs pos="0">
                      <a:schemeClr val="tx1"/>
                    </a:gs>
                    <a:gs pos="100000">
                      <a:schemeClr val="tx1"/>
                    </a:gs>
                  </a:gsLst>
                  <a:lin ang="5400000" scaled="0"/>
                </a:gradFill>
                <a:latin typeface="+mn-lt"/>
                <a:ea typeface="+mn-ea"/>
                <a:cs typeface="+mn-cs"/>
              </a:defRPr>
            </a:lvl2pPr>
            <a:lvl3pPr marL="863600" indent="-342900">
              <a:defRPr lang="en-US" sz="2000" kern="1200" spc="0" baseline="0" dirty="0" smtClean="0">
                <a:gradFill>
                  <a:gsLst>
                    <a:gs pos="0">
                      <a:schemeClr val="tx1"/>
                    </a:gs>
                    <a:gs pos="100000">
                      <a:schemeClr val="tx1"/>
                    </a:gs>
                  </a:gsLst>
                  <a:lin ang="5400000" scaled="0"/>
                </a:gradFill>
                <a:latin typeface="+mn-lt"/>
                <a:ea typeface="+mn-ea"/>
                <a:cs typeface="+mn-cs"/>
              </a:defRPr>
            </a:lvl3pPr>
            <a:lvl4pPr marL="1028700" indent="-342900">
              <a:defRPr lang="en-US" sz="2000" kern="1200" spc="0" baseline="0" dirty="0" smtClean="0">
                <a:gradFill>
                  <a:gsLst>
                    <a:gs pos="0">
                      <a:schemeClr val="tx1"/>
                    </a:gs>
                    <a:gs pos="100000">
                      <a:schemeClr val="tx1"/>
                    </a:gs>
                  </a:gsLst>
                  <a:lin ang="5400000" scaled="0"/>
                </a:gradFill>
                <a:latin typeface="+mn-lt"/>
                <a:ea typeface="+mn-ea"/>
                <a:cs typeface="+mn-cs"/>
              </a:defRPr>
            </a:lvl4pPr>
            <a:lvl5pPr marL="1206500" indent="-342900">
              <a:defRPr lang="en-US" sz="2000" kern="1200" spc="0" baseline="0" dirty="0">
                <a:gradFill>
                  <a:gsLst>
                    <a:gs pos="0">
                      <a:schemeClr val="tx1"/>
                    </a:gs>
                    <a:gs pos="100000">
                      <a:schemeClr val="tx1"/>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357376898"/>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000548"/>
          </a:xfrm>
        </p:spPr>
        <p:txBody>
          <a:bodyPr/>
          <a:lstStyle>
            <a:lvl1pPr marL="341313" indent="-341313">
              <a:lnSpc>
                <a:spcPct val="90000"/>
              </a:lnSpc>
              <a:buSzPct val="80000"/>
              <a:buFont typeface="Arial" pitchFamily="34" charset="0"/>
              <a:buChar char="•"/>
              <a:defRPr sz="3200">
                <a:gradFill>
                  <a:gsLst>
                    <a:gs pos="0">
                      <a:schemeClr val="tx1"/>
                    </a:gs>
                    <a:gs pos="100000">
                      <a:schemeClr val="tx1"/>
                    </a:gs>
                  </a:gsLst>
                  <a:lin ang="5400000" scaled="0"/>
                </a:gradFill>
              </a:defRPr>
            </a:lvl1pPr>
            <a:lvl2pPr marL="627063" indent="-285750">
              <a:lnSpc>
                <a:spcPct val="90000"/>
              </a:lnSpc>
              <a:buSzPct val="80000"/>
              <a:buFont typeface="Arial" pitchFamily="34" charset="0"/>
              <a:buChar char="•"/>
              <a:defRPr sz="2800">
                <a:gradFill>
                  <a:gsLst>
                    <a:gs pos="0">
                      <a:schemeClr val="tx1"/>
                    </a:gs>
                    <a:gs pos="100000">
                      <a:schemeClr val="tx1"/>
                    </a:gs>
                  </a:gsLst>
                  <a:lin ang="5400000" scaled="0"/>
                </a:gradFill>
              </a:defRPr>
            </a:lvl2pPr>
            <a:lvl3pPr marL="914400" indent="-287338">
              <a:lnSpc>
                <a:spcPct val="90000"/>
              </a:lnSpc>
              <a:buSzPct val="80000"/>
              <a:buFont typeface="Arial" pitchFamily="34" charset="0"/>
              <a:buChar char="•"/>
              <a:defRPr sz="2400">
                <a:gradFill>
                  <a:gsLst>
                    <a:gs pos="0">
                      <a:schemeClr val="tx1"/>
                    </a:gs>
                    <a:gs pos="100000">
                      <a:schemeClr val="tx1"/>
                    </a:gs>
                  </a:gsLst>
                  <a:lin ang="5400000" scaled="0"/>
                </a:gradFill>
              </a:defRPr>
            </a:lvl3pPr>
            <a:lvl4pPr marL="1712913" indent="-225425">
              <a:lnSpc>
                <a:spcPct val="90000"/>
              </a:lnSpc>
              <a:buSzPct val="80000"/>
              <a:buFont typeface="Arial" pitchFamily="34" charset="0"/>
              <a:buChar char="•"/>
              <a:defRPr sz="2000">
                <a:gradFill>
                  <a:gsLst>
                    <a:gs pos="0">
                      <a:schemeClr val="tx1"/>
                    </a:gs>
                    <a:gs pos="100000">
                      <a:schemeClr val="tx1"/>
                    </a:gs>
                  </a:gsLst>
                  <a:lin ang="5400000" scaled="0"/>
                </a:gradFill>
              </a:defRPr>
            </a:lvl4pPr>
            <a:lvl5pPr marL="1944688" indent="-231775">
              <a:lnSpc>
                <a:spcPct val="90000"/>
              </a:lnSpc>
              <a:buSzPct val="80000"/>
              <a:buFont typeface="Arial" pitchFamily="34" charset="0"/>
              <a:buChar char="•"/>
              <a:defRPr sz="2000">
                <a:gradFill>
                  <a:gsLst>
                    <a:gs pos="0">
                      <a:schemeClr val="tx1"/>
                    </a:gs>
                    <a:gs pos="100000">
                      <a:schemeClr val="tx1"/>
                    </a:gs>
                  </a:gsLst>
                  <a:lin ang="5400000" scaled="0"/>
                </a:gra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83335" y="1447800"/>
            <a:ext cx="5487829" cy="2000548"/>
          </a:xfrm>
        </p:spPr>
        <p:txBody>
          <a:bodyPr/>
          <a:lstStyle>
            <a:lvl1pPr marL="457200" indent="-457200">
              <a:lnSpc>
                <a:spcPct val="90000"/>
              </a:lnSpc>
              <a:buSzPct val="80000"/>
              <a:buFont typeface="Arial" pitchFamily="34" charset="0"/>
              <a:buChar char="•"/>
              <a:defRPr lang="en-US" sz="3200" kern="1200" spc="-70" baseline="0" dirty="0" smtClean="0">
                <a:gradFill>
                  <a:gsLst>
                    <a:gs pos="0">
                      <a:schemeClr val="tx1"/>
                    </a:gs>
                    <a:gs pos="100000">
                      <a:schemeClr val="tx1"/>
                    </a:gs>
                  </a:gsLst>
                  <a:lin ang="5400000" scaled="0"/>
                </a:gra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gradFill>
                  <a:gsLst>
                    <a:gs pos="0">
                      <a:schemeClr val="tx1"/>
                    </a:gs>
                    <a:gs pos="100000">
                      <a:schemeClr val="tx1"/>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gradFill>
                  <a:gsLst>
                    <a:gs pos="0">
                      <a:schemeClr val="tx1"/>
                    </a:gs>
                    <a:gs pos="100000">
                      <a:schemeClr val="tx1"/>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gradFill>
                  <a:gsLst>
                    <a:gs pos="0">
                      <a:schemeClr val="tx1"/>
                    </a:gs>
                    <a:gs pos="100000">
                      <a:schemeClr val="tx1"/>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spc="0" baseline="0" dirty="0">
                <a:gradFill>
                  <a:gsLst>
                    <a:gs pos="0">
                      <a:schemeClr val="tx1"/>
                    </a:gs>
                    <a:gs pos="100000">
                      <a:schemeClr val="tx1"/>
                    </a:gs>
                  </a:gsLst>
                  <a:lin ang="5400000" scaled="0"/>
                </a:gra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2293507585"/>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622615937"/>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C0BF3D-8EEA-4001-BD4B-46A943060752}" type="datetimeFigureOut">
              <a:rPr lang="en-US" smtClean="0"/>
              <a:t>10/25/2018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DF76CE-EEC0-4E88-B295-541A203F69DD}" type="slidenum">
              <a:rPr lang="en-US" smtClean="0"/>
              <a:t>‹#›</a:t>
            </a:fld>
            <a:endParaRPr lang="en-US"/>
          </a:p>
        </p:txBody>
      </p:sp>
    </p:spTree>
    <p:extLst>
      <p:ext uri="{BB962C8B-B14F-4D97-AF65-F5344CB8AC3E}">
        <p14:creationId xmlns:p14="http://schemas.microsoft.com/office/powerpoint/2010/main" val="203223379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0">
                      <a:schemeClr val="accent6"/>
                    </a:gs>
                    <a:gs pos="100000">
                      <a:schemeClr val="accent6"/>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0">
                      <a:schemeClr val="accent6"/>
                    </a:gs>
                    <a:gs pos="100000">
                      <a:schemeClr val="accent6"/>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514156683"/>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0">
                      <a:schemeClr val="tx1"/>
                    </a:gs>
                    <a:gs pos="100000">
                      <a:schemeClr val="tx1"/>
                    </a:gs>
                  </a:gsLst>
                  <a:lin ang="5400000" scaled="0"/>
                </a:gradFill>
                <a:latin typeface="+mj-lt"/>
              </a:defRPr>
            </a:lvl1pPr>
            <a:lvl2pPr marL="0" indent="0">
              <a:buNone/>
              <a:defRPr sz="2000">
                <a:gradFill>
                  <a:gsLst>
                    <a:gs pos="0">
                      <a:schemeClr val="tx1"/>
                    </a:gs>
                    <a:gs pos="100000">
                      <a:schemeClr val="tx1"/>
                    </a:gs>
                  </a:gsLst>
                  <a:lin ang="5400000" scaled="0"/>
                </a:gradFill>
              </a:defRPr>
            </a:lvl2pPr>
            <a:lvl3pPr marL="233363" indent="0">
              <a:buNone/>
              <a:defRPr sz="2000">
                <a:gradFill>
                  <a:gsLst>
                    <a:gs pos="0">
                      <a:schemeClr val="tx1"/>
                    </a:gs>
                    <a:gs pos="100000">
                      <a:schemeClr val="tx1"/>
                    </a:gs>
                  </a:gsLst>
                  <a:lin ang="5400000" scaled="0"/>
                </a:gradFill>
              </a:defRPr>
            </a:lvl3pPr>
            <a:lvl4pPr marL="457200" indent="0">
              <a:buNone/>
              <a:defRPr sz="2000">
                <a:gradFill>
                  <a:gsLst>
                    <a:gs pos="0">
                      <a:schemeClr val="tx1"/>
                    </a:gs>
                    <a:gs pos="100000">
                      <a:schemeClr val="tx1"/>
                    </a:gs>
                  </a:gsLst>
                  <a:lin ang="5400000" scaled="0"/>
                </a:gradFill>
              </a:defRPr>
            </a:lvl4pPr>
            <a:lvl5pPr marL="693738" indent="0">
              <a:buNone/>
              <a:defRPr sz="2000">
                <a:gradFill>
                  <a:gsLst>
                    <a:gs pos="0">
                      <a:schemeClr val="tx1"/>
                    </a:gs>
                    <a:gs pos="100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0">
                      <a:schemeClr val="tx1"/>
                    </a:gs>
                    <a:gs pos="100000">
                      <a:schemeClr val="tx1"/>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3690643481"/>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794513476"/>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2121944"/>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3"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65255750"/>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6270544"/>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994307802"/>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2210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27028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9908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26" Type="http://schemas.openxmlformats.org/officeDocument/2006/relationships/slideLayout" Target="../slideLayouts/slideLayout237.xml"/><Relationship Id="rId3" Type="http://schemas.openxmlformats.org/officeDocument/2006/relationships/slideLayout" Target="../slideLayouts/slideLayout214.xml"/><Relationship Id="rId21" Type="http://schemas.openxmlformats.org/officeDocument/2006/relationships/slideLayout" Target="../slideLayouts/slideLayout232.xml"/><Relationship Id="rId34" Type="http://schemas.openxmlformats.org/officeDocument/2006/relationships/slideLayout" Target="../slideLayouts/slideLayout245.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5" Type="http://schemas.openxmlformats.org/officeDocument/2006/relationships/slideLayout" Target="../slideLayouts/slideLayout236.xml"/><Relationship Id="rId33" Type="http://schemas.openxmlformats.org/officeDocument/2006/relationships/slideLayout" Target="../slideLayouts/slideLayout244.xml"/><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slideLayout" Target="../slideLayouts/slideLayout231.xml"/><Relationship Id="rId29" Type="http://schemas.openxmlformats.org/officeDocument/2006/relationships/slideLayout" Target="../slideLayouts/slideLayout240.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24" Type="http://schemas.openxmlformats.org/officeDocument/2006/relationships/slideLayout" Target="../slideLayouts/slideLayout235.xml"/><Relationship Id="rId32" Type="http://schemas.openxmlformats.org/officeDocument/2006/relationships/slideLayout" Target="../slideLayouts/slideLayout243.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23" Type="http://schemas.openxmlformats.org/officeDocument/2006/relationships/slideLayout" Target="../slideLayouts/slideLayout234.xml"/><Relationship Id="rId28" Type="http://schemas.openxmlformats.org/officeDocument/2006/relationships/slideLayout" Target="../slideLayouts/slideLayout239.xml"/><Relationship Id="rId36" Type="http://schemas.openxmlformats.org/officeDocument/2006/relationships/theme" Target="../theme/theme10.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31" Type="http://schemas.openxmlformats.org/officeDocument/2006/relationships/slideLayout" Target="../slideLayouts/slideLayout242.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 Id="rId22" Type="http://schemas.openxmlformats.org/officeDocument/2006/relationships/slideLayout" Target="../slideLayouts/slideLayout233.xml"/><Relationship Id="rId27" Type="http://schemas.openxmlformats.org/officeDocument/2006/relationships/slideLayout" Target="../slideLayouts/slideLayout238.xml"/><Relationship Id="rId30" Type="http://schemas.openxmlformats.org/officeDocument/2006/relationships/slideLayout" Target="../slideLayouts/slideLayout241.xml"/><Relationship Id="rId35" Type="http://schemas.openxmlformats.org/officeDocument/2006/relationships/slideLayout" Target="../slideLayouts/slideLayout24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54.xml"/><Relationship Id="rId13" Type="http://schemas.openxmlformats.org/officeDocument/2006/relationships/slideLayout" Target="../slideLayouts/slideLayout259.xml"/><Relationship Id="rId18" Type="http://schemas.openxmlformats.org/officeDocument/2006/relationships/slideLayout" Target="../slideLayouts/slideLayout264.xml"/><Relationship Id="rId26" Type="http://schemas.openxmlformats.org/officeDocument/2006/relationships/slideLayout" Target="../slideLayouts/slideLayout272.xml"/><Relationship Id="rId3" Type="http://schemas.openxmlformats.org/officeDocument/2006/relationships/slideLayout" Target="../slideLayouts/slideLayout249.xml"/><Relationship Id="rId21" Type="http://schemas.openxmlformats.org/officeDocument/2006/relationships/slideLayout" Target="../slideLayouts/slideLayout267.xml"/><Relationship Id="rId34" Type="http://schemas.openxmlformats.org/officeDocument/2006/relationships/slideLayout" Target="../slideLayouts/slideLayout280.xml"/><Relationship Id="rId7" Type="http://schemas.openxmlformats.org/officeDocument/2006/relationships/slideLayout" Target="../slideLayouts/slideLayout253.xml"/><Relationship Id="rId12" Type="http://schemas.openxmlformats.org/officeDocument/2006/relationships/slideLayout" Target="../slideLayouts/slideLayout258.xml"/><Relationship Id="rId17" Type="http://schemas.openxmlformats.org/officeDocument/2006/relationships/slideLayout" Target="../slideLayouts/slideLayout263.xml"/><Relationship Id="rId25" Type="http://schemas.openxmlformats.org/officeDocument/2006/relationships/slideLayout" Target="../slideLayouts/slideLayout271.xml"/><Relationship Id="rId33" Type="http://schemas.openxmlformats.org/officeDocument/2006/relationships/slideLayout" Target="../slideLayouts/slideLayout279.xml"/><Relationship Id="rId2" Type="http://schemas.openxmlformats.org/officeDocument/2006/relationships/slideLayout" Target="../slideLayouts/slideLayout248.xml"/><Relationship Id="rId16" Type="http://schemas.openxmlformats.org/officeDocument/2006/relationships/slideLayout" Target="../slideLayouts/slideLayout262.xml"/><Relationship Id="rId20" Type="http://schemas.openxmlformats.org/officeDocument/2006/relationships/slideLayout" Target="../slideLayouts/slideLayout266.xml"/><Relationship Id="rId29" Type="http://schemas.openxmlformats.org/officeDocument/2006/relationships/slideLayout" Target="../slideLayouts/slideLayout275.xml"/><Relationship Id="rId1" Type="http://schemas.openxmlformats.org/officeDocument/2006/relationships/slideLayout" Target="../slideLayouts/slideLayout247.xml"/><Relationship Id="rId6" Type="http://schemas.openxmlformats.org/officeDocument/2006/relationships/slideLayout" Target="../slideLayouts/slideLayout252.xml"/><Relationship Id="rId11" Type="http://schemas.openxmlformats.org/officeDocument/2006/relationships/slideLayout" Target="../slideLayouts/slideLayout257.xml"/><Relationship Id="rId24" Type="http://schemas.openxmlformats.org/officeDocument/2006/relationships/slideLayout" Target="../slideLayouts/slideLayout270.xml"/><Relationship Id="rId32" Type="http://schemas.openxmlformats.org/officeDocument/2006/relationships/slideLayout" Target="../slideLayouts/slideLayout278.xml"/><Relationship Id="rId5" Type="http://schemas.openxmlformats.org/officeDocument/2006/relationships/slideLayout" Target="../slideLayouts/slideLayout251.xml"/><Relationship Id="rId15" Type="http://schemas.openxmlformats.org/officeDocument/2006/relationships/slideLayout" Target="../slideLayouts/slideLayout261.xml"/><Relationship Id="rId23" Type="http://schemas.openxmlformats.org/officeDocument/2006/relationships/slideLayout" Target="../slideLayouts/slideLayout269.xml"/><Relationship Id="rId28" Type="http://schemas.openxmlformats.org/officeDocument/2006/relationships/slideLayout" Target="../slideLayouts/slideLayout274.xml"/><Relationship Id="rId36" Type="http://schemas.openxmlformats.org/officeDocument/2006/relationships/theme" Target="../theme/theme11.xml"/><Relationship Id="rId10" Type="http://schemas.openxmlformats.org/officeDocument/2006/relationships/slideLayout" Target="../slideLayouts/slideLayout256.xml"/><Relationship Id="rId19" Type="http://schemas.openxmlformats.org/officeDocument/2006/relationships/slideLayout" Target="../slideLayouts/slideLayout265.xml"/><Relationship Id="rId31" Type="http://schemas.openxmlformats.org/officeDocument/2006/relationships/slideLayout" Target="../slideLayouts/slideLayout277.xml"/><Relationship Id="rId4" Type="http://schemas.openxmlformats.org/officeDocument/2006/relationships/slideLayout" Target="../slideLayouts/slideLayout250.xml"/><Relationship Id="rId9" Type="http://schemas.openxmlformats.org/officeDocument/2006/relationships/slideLayout" Target="../slideLayouts/slideLayout255.xml"/><Relationship Id="rId14" Type="http://schemas.openxmlformats.org/officeDocument/2006/relationships/slideLayout" Target="../slideLayouts/slideLayout260.xml"/><Relationship Id="rId22" Type="http://schemas.openxmlformats.org/officeDocument/2006/relationships/slideLayout" Target="../slideLayouts/slideLayout268.xml"/><Relationship Id="rId27" Type="http://schemas.openxmlformats.org/officeDocument/2006/relationships/slideLayout" Target="../slideLayouts/slideLayout273.xml"/><Relationship Id="rId30" Type="http://schemas.openxmlformats.org/officeDocument/2006/relationships/slideLayout" Target="../slideLayouts/slideLayout276.xml"/><Relationship Id="rId35" Type="http://schemas.openxmlformats.org/officeDocument/2006/relationships/slideLayout" Target="../slideLayouts/slideLayout28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theme" Target="../theme/theme3.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29" Type="http://schemas.openxmlformats.org/officeDocument/2006/relationships/theme" Target="../theme/theme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slideLayout" Target="../slideLayouts/slideLayout122.xml"/><Relationship Id="rId3" Type="http://schemas.openxmlformats.org/officeDocument/2006/relationships/slideLayout" Target="../slideLayouts/slideLayout99.xml"/><Relationship Id="rId21" Type="http://schemas.openxmlformats.org/officeDocument/2006/relationships/slideLayout" Target="../slideLayouts/slideLayout117.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29" Type="http://schemas.openxmlformats.org/officeDocument/2006/relationships/theme" Target="../theme/theme5.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slideLayout" Target="../slideLayouts/slideLayout124.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29" Type="http://schemas.openxmlformats.org/officeDocument/2006/relationships/theme" Target="../theme/theme6.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slideLayout" Target="../slideLayouts/slideLayout152.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26" Type="http://schemas.openxmlformats.org/officeDocument/2006/relationships/slideLayout" Target="../slideLayouts/slideLayout178.xml"/><Relationship Id="rId3" Type="http://schemas.openxmlformats.org/officeDocument/2006/relationships/slideLayout" Target="../slideLayouts/slideLayout155.xml"/><Relationship Id="rId21" Type="http://schemas.openxmlformats.org/officeDocument/2006/relationships/slideLayout" Target="../slideLayouts/slideLayout173.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5" Type="http://schemas.openxmlformats.org/officeDocument/2006/relationships/slideLayout" Target="../slideLayouts/slideLayout177.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0" Type="http://schemas.openxmlformats.org/officeDocument/2006/relationships/slideLayout" Target="../slideLayouts/slideLayout172.xml"/><Relationship Id="rId29" Type="http://schemas.openxmlformats.org/officeDocument/2006/relationships/theme" Target="../theme/theme7.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24" Type="http://schemas.openxmlformats.org/officeDocument/2006/relationships/slideLayout" Target="../slideLayouts/slideLayout176.xml"/><Relationship Id="rId5" Type="http://schemas.openxmlformats.org/officeDocument/2006/relationships/slideLayout" Target="../slideLayouts/slideLayout157.xml"/><Relationship Id="rId15" Type="http://schemas.openxmlformats.org/officeDocument/2006/relationships/slideLayout" Target="../slideLayouts/slideLayout167.xml"/><Relationship Id="rId23" Type="http://schemas.openxmlformats.org/officeDocument/2006/relationships/slideLayout" Target="../slideLayouts/slideLayout175.xml"/><Relationship Id="rId28" Type="http://schemas.openxmlformats.org/officeDocument/2006/relationships/slideLayout" Target="../slideLayouts/slideLayout180.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 Id="rId22" Type="http://schemas.openxmlformats.org/officeDocument/2006/relationships/slideLayout" Target="../slideLayouts/slideLayout174.xml"/><Relationship Id="rId27" Type="http://schemas.openxmlformats.org/officeDocument/2006/relationships/slideLayout" Target="../slideLayouts/slideLayout17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3" Type="http://schemas.openxmlformats.org/officeDocument/2006/relationships/slideLayout" Target="../slideLayouts/slideLayout183.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0" Type="http://schemas.openxmlformats.org/officeDocument/2006/relationships/theme" Target="../theme/theme8.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5" Type="http://schemas.openxmlformats.org/officeDocument/2006/relationships/slideLayout" Target="../slideLayouts/slideLayout185.xml"/><Relationship Id="rId15" Type="http://schemas.openxmlformats.org/officeDocument/2006/relationships/slideLayout" Target="../slideLayouts/slideLayout195.xml"/><Relationship Id="rId10" Type="http://schemas.openxmlformats.org/officeDocument/2006/relationships/slideLayout" Target="../slideLayouts/slideLayout190.xml"/><Relationship Id="rId19" Type="http://schemas.openxmlformats.org/officeDocument/2006/relationships/slideLayout" Target="../slideLayouts/slideLayout199.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7.xml"/><Relationship Id="rId13" Type="http://schemas.openxmlformats.org/officeDocument/2006/relationships/theme" Target="../theme/theme9.xml"/><Relationship Id="rId3" Type="http://schemas.openxmlformats.org/officeDocument/2006/relationships/slideLayout" Target="../slideLayouts/slideLayout202.xml"/><Relationship Id="rId7" Type="http://schemas.openxmlformats.org/officeDocument/2006/relationships/slideLayout" Target="../slideLayouts/slideLayout206.xml"/><Relationship Id="rId12" Type="http://schemas.openxmlformats.org/officeDocument/2006/relationships/slideLayout" Target="../slideLayouts/slideLayout211.xml"/><Relationship Id="rId2" Type="http://schemas.openxmlformats.org/officeDocument/2006/relationships/slideLayout" Target="../slideLayouts/slideLayout201.xml"/><Relationship Id="rId1" Type="http://schemas.openxmlformats.org/officeDocument/2006/relationships/slideLayout" Target="../slideLayouts/slideLayout200.xml"/><Relationship Id="rId6" Type="http://schemas.openxmlformats.org/officeDocument/2006/relationships/slideLayout" Target="../slideLayouts/slideLayout205.xml"/><Relationship Id="rId11" Type="http://schemas.openxmlformats.org/officeDocument/2006/relationships/slideLayout" Target="../slideLayouts/slideLayout210.xml"/><Relationship Id="rId5" Type="http://schemas.openxmlformats.org/officeDocument/2006/relationships/slideLayout" Target="../slideLayouts/slideLayout204.xml"/><Relationship Id="rId10" Type="http://schemas.openxmlformats.org/officeDocument/2006/relationships/slideLayout" Target="../slideLayouts/slideLayout209.xml"/><Relationship Id="rId4" Type="http://schemas.openxmlformats.org/officeDocument/2006/relationships/slideLayout" Target="../slideLayouts/slideLayout203.xml"/><Relationship Id="rId9" Type="http://schemas.openxmlformats.org/officeDocument/2006/relationships/slideLayout" Target="../slideLayouts/slideLayout20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C0BF3D-8EEA-4001-BD4B-46A943060752}" type="datetimeFigureOut">
              <a:rPr lang="en-US" smtClean="0"/>
              <a:t>10/25/2018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DF76CE-EEC0-4E88-B295-541A203F69DD}" type="slidenum">
              <a:rPr lang="en-US" smtClean="0"/>
              <a:t>‹#›</a:t>
            </a:fld>
            <a:endParaRPr lang="en-US"/>
          </a:p>
        </p:txBody>
      </p:sp>
    </p:spTree>
    <p:extLst>
      <p:ext uri="{BB962C8B-B14F-4D97-AF65-F5344CB8AC3E}">
        <p14:creationId xmlns:p14="http://schemas.microsoft.com/office/powerpoint/2010/main" val="40124452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17600677"/>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 id="2147483882" r:id="rId13"/>
    <p:sldLayoutId id="2147483883" r:id="rId14"/>
    <p:sldLayoutId id="2147483884" r:id="rId15"/>
    <p:sldLayoutId id="2147483885" r:id="rId16"/>
    <p:sldLayoutId id="2147483886" r:id="rId17"/>
    <p:sldLayoutId id="2147483887" r:id="rId18"/>
    <p:sldLayoutId id="2147483888" r:id="rId19"/>
    <p:sldLayoutId id="2147483889" r:id="rId20"/>
    <p:sldLayoutId id="2147483890" r:id="rId21"/>
    <p:sldLayoutId id="2147483891" r:id="rId22"/>
    <p:sldLayoutId id="2147483892" r:id="rId23"/>
    <p:sldLayoutId id="2147483893" r:id="rId24"/>
    <p:sldLayoutId id="2147483894" r:id="rId25"/>
    <p:sldLayoutId id="2147483895" r:id="rId26"/>
    <p:sldLayoutId id="2147483896" r:id="rId27"/>
    <p:sldLayoutId id="2147483897" r:id="rId28"/>
    <p:sldLayoutId id="2147483898" r:id="rId29"/>
    <p:sldLayoutId id="2147483899" r:id="rId30"/>
    <p:sldLayoutId id="2147483900" r:id="rId31"/>
    <p:sldLayoutId id="2147483901" r:id="rId32"/>
    <p:sldLayoutId id="2147483902" r:id="rId33"/>
    <p:sldLayoutId id="2147483903" r:id="rId34"/>
    <p:sldLayoutId id="2147483904" r:id="rId35"/>
  </p:sldLayoutIdLst>
  <p:transition>
    <p:fade/>
  </p:transition>
  <p:timing>
    <p:tnLst>
      <p:par>
        <p:cTn id="1" dur="indefinite" restart="never" nodeType="tmRoot"/>
      </p:par>
    </p:tnLst>
  </p:timing>
  <p:txStyles>
    <p:titleStyle>
      <a:lvl1pPr algn="l" defTabSz="914064"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3" marR="0" indent="-336033" algn="l" defTabSz="914064"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501" marR="0" indent="-236468" algn="l" defTabSz="91406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8"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9"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22"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673"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07"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38"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71"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4" rtl="0" eaLnBrk="1" latinLnBrk="0" hangingPunct="1">
        <a:defRPr sz="1764" kern="1200">
          <a:solidFill>
            <a:schemeClr val="tx1"/>
          </a:solidFill>
          <a:latin typeface="+mn-lt"/>
          <a:ea typeface="+mn-ea"/>
          <a:cs typeface="+mn-cs"/>
        </a:defRPr>
      </a:lvl1pPr>
      <a:lvl2pPr marL="457031" algn="l" defTabSz="914064" rtl="0" eaLnBrk="1" latinLnBrk="0" hangingPunct="1">
        <a:defRPr sz="1764" kern="1200">
          <a:solidFill>
            <a:schemeClr val="tx1"/>
          </a:solidFill>
          <a:latin typeface="+mn-lt"/>
          <a:ea typeface="+mn-ea"/>
          <a:cs typeface="+mn-cs"/>
        </a:defRPr>
      </a:lvl2pPr>
      <a:lvl3pPr marL="914064" algn="l" defTabSz="914064" rtl="0" eaLnBrk="1" latinLnBrk="0" hangingPunct="1">
        <a:defRPr sz="1764" kern="1200">
          <a:solidFill>
            <a:schemeClr val="tx1"/>
          </a:solidFill>
          <a:latin typeface="+mn-lt"/>
          <a:ea typeface="+mn-ea"/>
          <a:cs typeface="+mn-cs"/>
        </a:defRPr>
      </a:lvl3pPr>
      <a:lvl4pPr marL="1371095" algn="l" defTabSz="914064" rtl="0" eaLnBrk="1" latinLnBrk="0" hangingPunct="1">
        <a:defRPr sz="1764" kern="1200">
          <a:solidFill>
            <a:schemeClr val="tx1"/>
          </a:solidFill>
          <a:latin typeface="+mn-lt"/>
          <a:ea typeface="+mn-ea"/>
          <a:cs typeface="+mn-cs"/>
        </a:defRPr>
      </a:lvl4pPr>
      <a:lvl5pPr marL="1828127" algn="l" defTabSz="914064" rtl="0" eaLnBrk="1" latinLnBrk="0" hangingPunct="1">
        <a:defRPr sz="1764" kern="1200">
          <a:solidFill>
            <a:schemeClr val="tx1"/>
          </a:solidFill>
          <a:latin typeface="+mn-lt"/>
          <a:ea typeface="+mn-ea"/>
          <a:cs typeface="+mn-cs"/>
        </a:defRPr>
      </a:lvl5pPr>
      <a:lvl6pPr marL="2285160" algn="l" defTabSz="914064" rtl="0" eaLnBrk="1" latinLnBrk="0" hangingPunct="1">
        <a:defRPr sz="1764" kern="1200">
          <a:solidFill>
            <a:schemeClr val="tx1"/>
          </a:solidFill>
          <a:latin typeface="+mn-lt"/>
          <a:ea typeface="+mn-ea"/>
          <a:cs typeface="+mn-cs"/>
        </a:defRPr>
      </a:lvl6pPr>
      <a:lvl7pPr marL="2742190" algn="l" defTabSz="914064" rtl="0" eaLnBrk="1" latinLnBrk="0" hangingPunct="1">
        <a:defRPr sz="1764" kern="1200">
          <a:solidFill>
            <a:schemeClr val="tx1"/>
          </a:solidFill>
          <a:latin typeface="+mn-lt"/>
          <a:ea typeface="+mn-ea"/>
          <a:cs typeface="+mn-cs"/>
        </a:defRPr>
      </a:lvl7pPr>
      <a:lvl8pPr marL="3199223" algn="l" defTabSz="914064" rtl="0" eaLnBrk="1" latinLnBrk="0" hangingPunct="1">
        <a:defRPr sz="1764" kern="1200">
          <a:solidFill>
            <a:schemeClr val="tx1"/>
          </a:solidFill>
          <a:latin typeface="+mn-lt"/>
          <a:ea typeface="+mn-ea"/>
          <a:cs typeface="+mn-cs"/>
        </a:defRPr>
      </a:lvl8pPr>
      <a:lvl9pPr marL="3656254" algn="l" defTabSz="914064" rtl="0" eaLnBrk="1" latinLnBrk="0" hangingPunct="1">
        <a:defRPr sz="1764"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2" y="289514"/>
            <a:ext cx="11655840"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80"/>
            <a:ext cx="11653520" cy="2102939"/>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0095655"/>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2" r:id="rId17"/>
    <p:sldLayoutId id="2147483923" r:id="rId18"/>
    <p:sldLayoutId id="2147483924" r:id="rId19"/>
    <p:sldLayoutId id="2147483925" r:id="rId20"/>
    <p:sldLayoutId id="2147483926" r:id="rId21"/>
    <p:sldLayoutId id="2147483927" r:id="rId22"/>
    <p:sldLayoutId id="2147483928" r:id="rId23"/>
    <p:sldLayoutId id="2147483929" r:id="rId24"/>
    <p:sldLayoutId id="2147483930" r:id="rId25"/>
    <p:sldLayoutId id="2147483931" r:id="rId26"/>
    <p:sldLayoutId id="2147483932" r:id="rId27"/>
    <p:sldLayoutId id="2147483933" r:id="rId28"/>
    <p:sldLayoutId id="2147483934" r:id="rId29"/>
    <p:sldLayoutId id="2147483935" r:id="rId30"/>
    <p:sldLayoutId id="2147483936" r:id="rId31"/>
    <p:sldLayoutId id="2147483937" r:id="rId32"/>
    <p:sldLayoutId id="2147483938" r:id="rId33"/>
    <p:sldLayoutId id="2147483939" r:id="rId34"/>
    <p:sldLayoutId id="2147483940" r:id="rId35"/>
  </p:sldLayoutIdLst>
  <p:transition>
    <p:fade/>
  </p:transition>
  <p:timing>
    <p:tnLst>
      <p:par>
        <p:cTn id="1" dur="indefinite" restart="never" nodeType="tmRoot"/>
      </p:par>
    </p:tnLst>
  </p:timing>
  <p:txStyles>
    <p:titleStyle>
      <a:lvl1pPr algn="l" defTabSz="913835"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49" marR="0" indent="-335949" algn="l" defTabSz="913835"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358" marR="0" indent="-236409" algn="l" defTabSz="913835" rtl="0" eaLnBrk="1" fontAlgn="auto" latinLnBrk="0" hangingPunct="1">
        <a:lnSpc>
          <a:spcPct val="90000"/>
        </a:lnSpc>
        <a:spcBef>
          <a:spcPct val="20000"/>
        </a:spcBef>
        <a:spcAft>
          <a:spcPts val="0"/>
        </a:spcAft>
        <a:buClrTx/>
        <a:buSzPct val="90000"/>
        <a:buFont typeface="Arial" pitchFamily="34" charset="0"/>
        <a:buChar char="•"/>
        <a:tabLst/>
        <a:defRPr sz="2351" kern="1200" spc="0" baseline="0">
          <a:gradFill>
            <a:gsLst>
              <a:gs pos="1250">
                <a:schemeClr val="tx1"/>
              </a:gs>
              <a:gs pos="100000">
                <a:schemeClr val="tx1"/>
              </a:gs>
            </a:gsLst>
            <a:lin ang="5400000" scaled="0"/>
          </a:gradFill>
          <a:latin typeface="+mn-lt"/>
          <a:ea typeface="+mn-ea"/>
          <a:cs typeface="+mn-cs"/>
        </a:defRPr>
      </a:lvl2pPr>
      <a:lvl3pPr marL="783883" marR="0" indent="-223967" algn="l" defTabSz="913835"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847" marR="0" indent="-223967" algn="l" defTabSz="91383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815" marR="0" indent="-223967" algn="l" defTabSz="91383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045" indent="-228459" algn="l" defTabSz="913835"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9964" indent="-228459" algn="l" defTabSz="913835"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6882" indent="-228459" algn="l" defTabSz="913835"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3799" indent="-228459" algn="l" defTabSz="913835"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835" rtl="0" eaLnBrk="1" latinLnBrk="0" hangingPunct="1">
        <a:defRPr sz="1764" kern="1200">
          <a:solidFill>
            <a:schemeClr val="tx1"/>
          </a:solidFill>
          <a:latin typeface="+mn-lt"/>
          <a:ea typeface="+mn-ea"/>
          <a:cs typeface="+mn-cs"/>
        </a:defRPr>
      </a:lvl1pPr>
      <a:lvl2pPr marL="456916" algn="l" defTabSz="913835" rtl="0" eaLnBrk="1" latinLnBrk="0" hangingPunct="1">
        <a:defRPr sz="1764" kern="1200">
          <a:solidFill>
            <a:schemeClr val="tx1"/>
          </a:solidFill>
          <a:latin typeface="+mn-lt"/>
          <a:ea typeface="+mn-ea"/>
          <a:cs typeface="+mn-cs"/>
        </a:defRPr>
      </a:lvl2pPr>
      <a:lvl3pPr marL="913835" algn="l" defTabSz="913835" rtl="0" eaLnBrk="1" latinLnBrk="0" hangingPunct="1">
        <a:defRPr sz="1764" kern="1200">
          <a:solidFill>
            <a:schemeClr val="tx1"/>
          </a:solidFill>
          <a:latin typeface="+mn-lt"/>
          <a:ea typeface="+mn-ea"/>
          <a:cs typeface="+mn-cs"/>
        </a:defRPr>
      </a:lvl3pPr>
      <a:lvl4pPr marL="1370752" algn="l" defTabSz="913835" rtl="0" eaLnBrk="1" latinLnBrk="0" hangingPunct="1">
        <a:defRPr sz="1764" kern="1200">
          <a:solidFill>
            <a:schemeClr val="tx1"/>
          </a:solidFill>
          <a:latin typeface="+mn-lt"/>
          <a:ea typeface="+mn-ea"/>
          <a:cs typeface="+mn-cs"/>
        </a:defRPr>
      </a:lvl4pPr>
      <a:lvl5pPr marL="1827670" algn="l" defTabSz="913835" rtl="0" eaLnBrk="1" latinLnBrk="0" hangingPunct="1">
        <a:defRPr sz="1764" kern="1200">
          <a:solidFill>
            <a:schemeClr val="tx1"/>
          </a:solidFill>
          <a:latin typeface="+mn-lt"/>
          <a:ea typeface="+mn-ea"/>
          <a:cs typeface="+mn-cs"/>
        </a:defRPr>
      </a:lvl5pPr>
      <a:lvl6pPr marL="2284589" algn="l" defTabSz="913835" rtl="0" eaLnBrk="1" latinLnBrk="0" hangingPunct="1">
        <a:defRPr sz="1764" kern="1200">
          <a:solidFill>
            <a:schemeClr val="tx1"/>
          </a:solidFill>
          <a:latin typeface="+mn-lt"/>
          <a:ea typeface="+mn-ea"/>
          <a:cs typeface="+mn-cs"/>
        </a:defRPr>
      </a:lvl6pPr>
      <a:lvl7pPr marL="2741505" algn="l" defTabSz="913835" rtl="0" eaLnBrk="1" latinLnBrk="0" hangingPunct="1">
        <a:defRPr sz="1764" kern="1200">
          <a:solidFill>
            <a:schemeClr val="tx1"/>
          </a:solidFill>
          <a:latin typeface="+mn-lt"/>
          <a:ea typeface="+mn-ea"/>
          <a:cs typeface="+mn-cs"/>
        </a:defRPr>
      </a:lvl7pPr>
      <a:lvl8pPr marL="3198423" algn="l" defTabSz="913835" rtl="0" eaLnBrk="1" latinLnBrk="0" hangingPunct="1">
        <a:defRPr sz="1764" kern="1200">
          <a:solidFill>
            <a:schemeClr val="tx1"/>
          </a:solidFill>
          <a:latin typeface="+mn-lt"/>
          <a:ea typeface="+mn-ea"/>
          <a:cs typeface="+mn-cs"/>
        </a:defRPr>
      </a:lvl8pPr>
      <a:lvl9pPr marL="3655341" algn="l" defTabSz="913835" rtl="0" eaLnBrk="1" latinLnBrk="0" hangingPunct="1">
        <a:defRPr sz="176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334808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52308234"/>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7141046"/>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7" r:id="rId2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68995324"/>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 id="2147483772" r:id="rId24"/>
    <p:sldLayoutId id="2147483773" r:id="rId25"/>
    <p:sldLayoutId id="2147483774" r:id="rId26"/>
    <p:sldLayoutId id="2147483775" r:id="rId27"/>
    <p:sldLayoutId id="2147483776" r:id="rId2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76920172"/>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 id="2147483798" r:id="rId21"/>
    <p:sldLayoutId id="2147483799" r:id="rId22"/>
    <p:sldLayoutId id="2147483800" r:id="rId23"/>
    <p:sldLayoutId id="2147483801" r:id="rId24"/>
    <p:sldLayoutId id="2147483802" r:id="rId25"/>
    <p:sldLayoutId id="2147483803" r:id="rId26"/>
    <p:sldLayoutId id="2147483804" r:id="rId27"/>
    <p:sldLayoutId id="2147483805" r:id="rId2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08834611"/>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 id="2147483826" r:id="rId20"/>
    <p:sldLayoutId id="2147483827" r:id="rId21"/>
    <p:sldLayoutId id="2147483828" r:id="rId22"/>
    <p:sldLayoutId id="2147483829" r:id="rId23"/>
    <p:sldLayoutId id="2147483830" r:id="rId24"/>
    <p:sldLayoutId id="2147483831" r:id="rId25"/>
    <p:sldLayoutId id="2147483832" r:id="rId26"/>
    <p:sldLayoutId id="2147483833" r:id="rId27"/>
    <p:sldLayoutId id="2147483834" r:id="rId2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3790513"/>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 id="2147483848" r:id="rId13"/>
    <p:sldLayoutId id="2147483849" r:id="rId14"/>
    <p:sldLayoutId id="2147483850" r:id="rId15"/>
    <p:sldLayoutId id="2147483851" r:id="rId16"/>
    <p:sldLayoutId id="2147483852" r:id="rId17"/>
    <p:sldLayoutId id="2147483853" r:id="rId18"/>
    <p:sldLayoutId id="2147483854" r:id="rId19"/>
  </p:sldLayoutIdLst>
  <p:transition>
    <p:fade/>
  </p:transition>
  <p:timing>
    <p:tnLst>
      <p:par>
        <p:cTn id="1" dur="indefinite" restart="never" nodeType="tmRoot"/>
      </p:par>
    </p:tnLst>
  </p:timing>
  <p:txStyles>
    <p:titleStyle>
      <a:lvl1pPr algn="l" defTabSz="914120"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4" indent="-460244" algn="l" defTabSz="914120"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24696016"/>
      </p:ext>
    </p:extLst>
  </p:cSld>
  <p:clrMap bg1="dk1" tx1="lt1" bg2="dk2" tx2="lt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Lst>
  <p:transition>
    <p:fade/>
  </p:transition>
  <p:timing>
    <p:tnLst>
      <p:par>
        <p:cTn id="1" dur="indefinite" restart="never" nodeType="tmRoot"/>
      </p:par>
    </p:tnLst>
  </p:timing>
  <p:txStyles>
    <p:titleStyle>
      <a:lvl1pPr algn="l" defTabSz="914348" rtl="0" eaLnBrk="1" latinLnBrk="0" hangingPunct="1">
        <a:lnSpc>
          <a:spcPct val="90000"/>
        </a:lnSpc>
        <a:spcBef>
          <a:spcPct val="0"/>
        </a:spcBef>
        <a:buNone/>
        <a:defRPr lang="en-US" sz="5467"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0" marR="0" indent="-339720" algn="l" defTabSz="914348"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78" marR="0" indent="-233359" algn="l" defTabSz="914348"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00" marR="0" indent="-225421" algn="l" defTabSz="914348" rtl="0" eaLnBrk="1" fontAlgn="auto" latinLnBrk="0" hangingPunct="1">
        <a:lnSpc>
          <a:spcPct val="90000"/>
        </a:lnSpc>
        <a:spcBef>
          <a:spcPct val="20000"/>
        </a:spcBef>
        <a:spcAft>
          <a:spcPts val="0"/>
        </a:spcAft>
        <a:buClrTx/>
        <a:buSzPct val="90000"/>
        <a:buFont typeface="Wingdings" pitchFamily="2" charset="2"/>
        <a:buChar char=""/>
        <a:tabLst>
          <a:tab pos="798500" algn="l"/>
        </a:tabLst>
        <a:defRPr sz="2400" kern="1200" spc="0" baseline="0">
          <a:gradFill>
            <a:gsLst>
              <a:gs pos="1250">
                <a:schemeClr val="tx1"/>
              </a:gs>
              <a:gs pos="100000">
                <a:schemeClr val="tx1"/>
              </a:gs>
            </a:gsLst>
            <a:lin ang="5400000" scaled="0"/>
          </a:gradFill>
          <a:latin typeface="+mn-lt"/>
          <a:ea typeface="+mn-ea"/>
          <a:cs typeface="+mn-cs"/>
        </a:defRPr>
      </a:lvl3pPr>
      <a:lvl4pPr marL="1030272" marR="0" indent="-231770" algn="l" defTabSz="914348"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93" marR="0" indent="-225421" algn="l" defTabSz="914348" rtl="0" eaLnBrk="1" fontAlgn="auto" latinLnBrk="0" hangingPunct="1">
        <a:lnSpc>
          <a:spcPct val="90000"/>
        </a:lnSpc>
        <a:spcBef>
          <a:spcPct val="20000"/>
        </a:spcBef>
        <a:spcAft>
          <a:spcPts val="0"/>
        </a:spcAft>
        <a:buClrTx/>
        <a:buSzPct val="90000"/>
        <a:buFont typeface="Wingdings" pitchFamily="2" charset="2"/>
        <a:buChar char=""/>
        <a:tabLst>
          <a:tab pos="1255693" algn="l"/>
        </a:tabLst>
        <a:defRPr sz="2000" kern="1200" spc="0" baseline="0">
          <a:gradFill>
            <a:gsLst>
              <a:gs pos="1250">
                <a:schemeClr val="tx1"/>
              </a:gs>
              <a:gs pos="100000">
                <a:schemeClr val="tx1"/>
              </a:gs>
            </a:gsLst>
            <a:lin ang="5400000" scaled="0"/>
          </a:gradFill>
          <a:latin typeface="+mn-lt"/>
          <a:ea typeface="+mn-ea"/>
          <a:cs typeface="+mn-cs"/>
        </a:defRPr>
      </a:lvl5pPr>
      <a:lvl6pPr marL="2514460" indent="-228588" algn="l" defTabSz="91434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31" indent="-228588" algn="l" defTabSz="91434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06" indent="-228588" algn="l" defTabSz="91434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80" indent="-228588" algn="l" defTabSz="91434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8" rtl="0" eaLnBrk="1" latinLnBrk="0" hangingPunct="1">
        <a:defRPr sz="1867" kern="1200">
          <a:solidFill>
            <a:schemeClr val="tx1"/>
          </a:solidFill>
          <a:latin typeface="+mn-lt"/>
          <a:ea typeface="+mn-ea"/>
          <a:cs typeface="+mn-cs"/>
        </a:defRPr>
      </a:lvl1pPr>
      <a:lvl2pPr marL="457174" algn="l" defTabSz="914348" rtl="0" eaLnBrk="1" latinLnBrk="0" hangingPunct="1">
        <a:defRPr sz="1867" kern="1200">
          <a:solidFill>
            <a:schemeClr val="tx1"/>
          </a:solidFill>
          <a:latin typeface="+mn-lt"/>
          <a:ea typeface="+mn-ea"/>
          <a:cs typeface="+mn-cs"/>
        </a:defRPr>
      </a:lvl2pPr>
      <a:lvl3pPr marL="914348" algn="l" defTabSz="914348" rtl="0" eaLnBrk="1" latinLnBrk="0" hangingPunct="1">
        <a:defRPr sz="1867" kern="1200">
          <a:solidFill>
            <a:schemeClr val="tx1"/>
          </a:solidFill>
          <a:latin typeface="+mn-lt"/>
          <a:ea typeface="+mn-ea"/>
          <a:cs typeface="+mn-cs"/>
        </a:defRPr>
      </a:lvl3pPr>
      <a:lvl4pPr marL="1371522" algn="l" defTabSz="914348" rtl="0" eaLnBrk="1" latinLnBrk="0" hangingPunct="1">
        <a:defRPr sz="1867" kern="1200">
          <a:solidFill>
            <a:schemeClr val="tx1"/>
          </a:solidFill>
          <a:latin typeface="+mn-lt"/>
          <a:ea typeface="+mn-ea"/>
          <a:cs typeface="+mn-cs"/>
        </a:defRPr>
      </a:lvl4pPr>
      <a:lvl5pPr marL="1828697" algn="l" defTabSz="914348" rtl="0" eaLnBrk="1" latinLnBrk="0" hangingPunct="1">
        <a:defRPr sz="1867" kern="1200">
          <a:solidFill>
            <a:schemeClr val="tx1"/>
          </a:solidFill>
          <a:latin typeface="+mn-lt"/>
          <a:ea typeface="+mn-ea"/>
          <a:cs typeface="+mn-cs"/>
        </a:defRPr>
      </a:lvl5pPr>
      <a:lvl6pPr marL="2285868" algn="l" defTabSz="914348" rtl="0" eaLnBrk="1" latinLnBrk="0" hangingPunct="1">
        <a:defRPr sz="1867" kern="1200">
          <a:solidFill>
            <a:schemeClr val="tx1"/>
          </a:solidFill>
          <a:latin typeface="+mn-lt"/>
          <a:ea typeface="+mn-ea"/>
          <a:cs typeface="+mn-cs"/>
        </a:defRPr>
      </a:lvl6pPr>
      <a:lvl7pPr marL="2743045" algn="l" defTabSz="914348" rtl="0" eaLnBrk="1" latinLnBrk="0" hangingPunct="1">
        <a:defRPr sz="1867" kern="1200">
          <a:solidFill>
            <a:schemeClr val="tx1"/>
          </a:solidFill>
          <a:latin typeface="+mn-lt"/>
          <a:ea typeface="+mn-ea"/>
          <a:cs typeface="+mn-cs"/>
        </a:defRPr>
      </a:lvl7pPr>
      <a:lvl8pPr marL="3200219" algn="l" defTabSz="914348" rtl="0" eaLnBrk="1" latinLnBrk="0" hangingPunct="1">
        <a:defRPr sz="1867" kern="1200">
          <a:solidFill>
            <a:schemeClr val="tx1"/>
          </a:solidFill>
          <a:latin typeface="+mn-lt"/>
          <a:ea typeface="+mn-ea"/>
          <a:cs typeface="+mn-cs"/>
        </a:defRPr>
      </a:lvl8pPr>
      <a:lvl9pPr marL="3657393" algn="l" defTabSz="914348"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2.xml"/></Relationships>
</file>

<file path=ppt/slides/_rels/slide10.xml.rels><?xml version="1.0" encoding="UTF-8" standalone="yes"?>
<Relationships xmlns="http://schemas.openxmlformats.org/package/2006/relationships"><Relationship Id="rId8" Type="http://schemas.openxmlformats.org/officeDocument/2006/relationships/tags" Target="../tags/tag7.xml"/><Relationship Id="rId13" Type="http://schemas.microsoft.com/office/2007/relationships/hdphoto" Target="../media/hdphoto11.wdp"/><Relationship Id="rId3" Type="http://schemas.openxmlformats.org/officeDocument/2006/relationships/tags" Target="../tags/tag2.xml"/><Relationship Id="rId7" Type="http://schemas.openxmlformats.org/officeDocument/2006/relationships/tags" Target="../tags/tag6.xml"/><Relationship Id="rId12" Type="http://schemas.openxmlformats.org/officeDocument/2006/relationships/image" Target="../media/image53.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tags" Target="../tags/tag5.xml"/><Relationship Id="rId11" Type="http://schemas.openxmlformats.org/officeDocument/2006/relationships/notesSlide" Target="../notesSlides/notesSlide9.xml"/><Relationship Id="rId5" Type="http://schemas.openxmlformats.org/officeDocument/2006/relationships/tags" Target="../tags/tag4.xml"/><Relationship Id="rId15" Type="http://schemas.openxmlformats.org/officeDocument/2006/relationships/image" Target="../media/image52.emf"/><Relationship Id="rId10" Type="http://schemas.openxmlformats.org/officeDocument/2006/relationships/slideLayout" Target="../slideLayouts/slideLayout240.xml"/><Relationship Id="rId4" Type="http://schemas.openxmlformats.org/officeDocument/2006/relationships/tags" Target="../tags/tag3.xml"/><Relationship Id="rId9" Type="http://schemas.openxmlformats.org/officeDocument/2006/relationships/tags" Target="../tags/tag8.xml"/><Relationship Id="rId1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240.xml"/><Relationship Id="rId13" Type="http://schemas.microsoft.com/office/2007/relationships/hdphoto" Target="../media/hdphoto11.wdp"/><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image" Target="../media/image53.png"/><Relationship Id="rId2" Type="http://schemas.openxmlformats.org/officeDocument/2006/relationships/tags" Target="../tags/tag9.xml"/><Relationship Id="rId1" Type="http://schemas.openxmlformats.org/officeDocument/2006/relationships/vmlDrawing" Target="../drawings/vmlDrawing2.vml"/><Relationship Id="rId6" Type="http://schemas.openxmlformats.org/officeDocument/2006/relationships/tags" Target="../tags/tag13.xml"/><Relationship Id="rId11" Type="http://schemas.openxmlformats.org/officeDocument/2006/relationships/image" Target="../media/image52.emf"/><Relationship Id="rId5" Type="http://schemas.openxmlformats.org/officeDocument/2006/relationships/tags" Target="../tags/tag12.xml"/><Relationship Id="rId10" Type="http://schemas.openxmlformats.org/officeDocument/2006/relationships/oleObject" Target="../embeddings/oleObject2.bin"/><Relationship Id="rId4" Type="http://schemas.openxmlformats.org/officeDocument/2006/relationships/tags" Target="../tags/tag11.xml"/><Relationship Id="rId9"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240.xml"/><Relationship Id="rId6" Type="http://schemas.microsoft.com/office/2007/relationships/hdphoto" Target="../media/hdphoto12.wdp"/><Relationship Id="rId5" Type="http://schemas.openxmlformats.org/officeDocument/2006/relationships/image" Target="../media/image56.png"/><Relationship Id="rId4" Type="http://schemas.openxmlformats.org/officeDocument/2006/relationships/image" Target="../media/image5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7.xml"/></Relationships>
</file>

<file path=ppt/slides/_rels/slide14.xml.rels><?xml version="1.0" encoding="UTF-8" standalone="yes"?>
<Relationships xmlns="http://schemas.openxmlformats.org/package/2006/relationships"><Relationship Id="rId3" Type="http://schemas.openxmlformats.org/officeDocument/2006/relationships/tags" Target="../tags/tag17.xml"/><Relationship Id="rId7" Type="http://schemas.openxmlformats.org/officeDocument/2006/relationships/image" Target="../media/image43.emf"/><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14.png"/><Relationship Id="rId5" Type="http://schemas.openxmlformats.org/officeDocument/2006/relationships/notesSlide" Target="../notesSlides/notesSlide13.xml"/><Relationship Id="rId4" Type="http://schemas.openxmlformats.org/officeDocument/2006/relationships/slideLayout" Target="../slideLayouts/slideLayout24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0.xml"/></Relationships>
</file>

<file path=ppt/slides/_rels/slide16.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tags" Target="../tags/tag35.xml"/><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tags" Target="../tags/tag34.xml"/><Relationship Id="rId2" Type="http://schemas.openxmlformats.org/officeDocument/2006/relationships/tags" Target="../tags/tag19.xml"/><Relationship Id="rId16" Type="http://schemas.openxmlformats.org/officeDocument/2006/relationships/tags" Target="../tags/tag33.xml"/><Relationship Id="rId20" Type="http://schemas.openxmlformats.org/officeDocument/2006/relationships/notesSlide" Target="../notesSlides/notesSlide15.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5" Type="http://schemas.openxmlformats.org/officeDocument/2006/relationships/tags" Target="../tags/tag22.xml"/><Relationship Id="rId15" Type="http://schemas.openxmlformats.org/officeDocument/2006/relationships/tags" Target="../tags/tag32.xml"/><Relationship Id="rId10" Type="http://schemas.openxmlformats.org/officeDocument/2006/relationships/tags" Target="../tags/tag27.xml"/><Relationship Id="rId19" Type="http://schemas.openxmlformats.org/officeDocument/2006/relationships/slideLayout" Target="../slideLayouts/slideLayout240.xml"/><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s>
</file>

<file path=ppt/slides/_rels/slide17.xml.rels><?xml version="1.0" encoding="UTF-8" standalone="yes"?>
<Relationships xmlns="http://schemas.openxmlformats.org/package/2006/relationships"><Relationship Id="rId8" Type="http://schemas.openxmlformats.org/officeDocument/2006/relationships/tags" Target="../tags/tag43.xml"/><Relationship Id="rId13" Type="http://schemas.openxmlformats.org/officeDocument/2006/relationships/tags" Target="../tags/tag48.xml"/><Relationship Id="rId3" Type="http://schemas.openxmlformats.org/officeDocument/2006/relationships/tags" Target="../tags/tag38.xml"/><Relationship Id="rId7" Type="http://schemas.openxmlformats.org/officeDocument/2006/relationships/tags" Target="../tags/tag42.xml"/><Relationship Id="rId12" Type="http://schemas.openxmlformats.org/officeDocument/2006/relationships/tags" Target="../tags/tag47.xml"/><Relationship Id="rId2" Type="http://schemas.openxmlformats.org/officeDocument/2006/relationships/tags" Target="../tags/tag37.xml"/><Relationship Id="rId16" Type="http://schemas.openxmlformats.org/officeDocument/2006/relationships/notesSlide" Target="../notesSlides/notesSlide16.xml"/><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tags" Target="../tags/tag46.xml"/><Relationship Id="rId5" Type="http://schemas.openxmlformats.org/officeDocument/2006/relationships/tags" Target="../tags/tag40.xml"/><Relationship Id="rId15" Type="http://schemas.openxmlformats.org/officeDocument/2006/relationships/slideLayout" Target="../slideLayouts/slideLayout240.xml"/><Relationship Id="rId10" Type="http://schemas.openxmlformats.org/officeDocument/2006/relationships/tags" Target="../tags/tag45.xml"/><Relationship Id="rId4" Type="http://schemas.openxmlformats.org/officeDocument/2006/relationships/tags" Target="../tags/tag39.xml"/><Relationship Id="rId9" Type="http://schemas.openxmlformats.org/officeDocument/2006/relationships/tags" Target="../tags/tag44.xml"/><Relationship Id="rId14" Type="http://schemas.openxmlformats.org/officeDocument/2006/relationships/tags" Target="../tags/tag49.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240.xml"/><Relationship Id="rId5" Type="http://schemas.openxmlformats.org/officeDocument/2006/relationships/image" Target="../media/image43.emf"/><Relationship Id="rId4" Type="http://schemas.microsoft.com/office/2007/relationships/hdphoto" Target="../media/hdphoto13.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9.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240.xml"/><Relationship Id="rId1" Type="http://schemas.openxmlformats.org/officeDocument/2006/relationships/tags" Target="../tags/tag50.xml"/><Relationship Id="rId4"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240.xml"/><Relationship Id="rId1" Type="http://schemas.openxmlformats.org/officeDocument/2006/relationships/tags" Target="../tags/tag51.xml"/><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240.xml"/><Relationship Id="rId1" Type="http://schemas.openxmlformats.org/officeDocument/2006/relationships/tags" Target="../tags/tag52.xml"/><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0.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240.xml"/></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24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75.xml"/></Relationships>
</file>

<file path=ppt/slides/_rels/slide2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4.xml"/><Relationship Id="rId1" Type="http://schemas.openxmlformats.org/officeDocument/2006/relationships/slideLayout" Target="../slideLayouts/slideLayout240.xml"/><Relationship Id="rId4" Type="http://schemas.openxmlformats.org/officeDocument/2006/relationships/image" Target="../media/image43.emf"/></Relationships>
</file>

<file path=ppt/slides/_rels/slide3.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199.xml"/><Relationship Id="rId6" Type="http://schemas.microsoft.com/office/2007/relationships/hdphoto" Target="../media/hdphoto7.wdp"/><Relationship Id="rId5" Type="http://schemas.openxmlformats.org/officeDocument/2006/relationships/image" Target="../media/image38.png"/><Relationship Id="rId4" Type="http://schemas.microsoft.com/office/2007/relationships/hdphoto" Target="../media/hdphoto6.wdp"/></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40.xml"/><Relationship Id="rId1" Type="http://schemas.openxmlformats.org/officeDocument/2006/relationships/tags" Target="../tags/tag53.xml"/><Relationship Id="rId5" Type="http://schemas.openxmlformats.org/officeDocument/2006/relationships/image" Target="../media/image43.emf"/><Relationship Id="rId4" Type="http://schemas.openxmlformats.org/officeDocument/2006/relationships/image" Target="../media/image42.emf"/></Relationships>
</file>

<file path=ppt/slides/_rels/slide3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6.xml"/><Relationship Id="rId1" Type="http://schemas.openxmlformats.org/officeDocument/2006/relationships/slideLayout" Target="../slideLayouts/slideLayout240.xml"/><Relationship Id="rId4" Type="http://schemas.openxmlformats.org/officeDocument/2006/relationships/image" Target="../media/image42.emf"/></Relationships>
</file>

<file path=ppt/slides/_rels/slide32.xml.rels><?xml version="1.0" encoding="UTF-8" standalone="yes"?>
<Relationships xmlns="http://schemas.openxmlformats.org/package/2006/relationships"><Relationship Id="rId8" Type="http://schemas.openxmlformats.org/officeDocument/2006/relationships/tags" Target="../tags/tag60.xml"/><Relationship Id="rId13" Type="http://schemas.openxmlformats.org/officeDocument/2006/relationships/tags" Target="../tags/tag65.xml"/><Relationship Id="rId18" Type="http://schemas.openxmlformats.org/officeDocument/2006/relationships/image" Target="../media/image52.emf"/><Relationship Id="rId3" Type="http://schemas.openxmlformats.org/officeDocument/2006/relationships/tags" Target="../tags/tag55.xml"/><Relationship Id="rId7" Type="http://schemas.openxmlformats.org/officeDocument/2006/relationships/tags" Target="../tags/tag59.xml"/><Relationship Id="rId12" Type="http://schemas.openxmlformats.org/officeDocument/2006/relationships/tags" Target="../tags/tag64.xml"/><Relationship Id="rId17" Type="http://schemas.openxmlformats.org/officeDocument/2006/relationships/oleObject" Target="../embeddings/oleObject3.bin"/><Relationship Id="rId2" Type="http://schemas.openxmlformats.org/officeDocument/2006/relationships/tags" Target="../tags/tag54.xml"/><Relationship Id="rId16" Type="http://schemas.openxmlformats.org/officeDocument/2006/relationships/notesSlide" Target="../notesSlides/notesSlide27.xml"/><Relationship Id="rId1" Type="http://schemas.openxmlformats.org/officeDocument/2006/relationships/vmlDrawing" Target="../drawings/vmlDrawing3.vml"/><Relationship Id="rId6" Type="http://schemas.openxmlformats.org/officeDocument/2006/relationships/tags" Target="../tags/tag58.xml"/><Relationship Id="rId11" Type="http://schemas.openxmlformats.org/officeDocument/2006/relationships/tags" Target="../tags/tag63.xml"/><Relationship Id="rId5" Type="http://schemas.openxmlformats.org/officeDocument/2006/relationships/tags" Target="../tags/tag57.xml"/><Relationship Id="rId15" Type="http://schemas.openxmlformats.org/officeDocument/2006/relationships/slideLayout" Target="../slideLayouts/slideLayout240.xml"/><Relationship Id="rId10" Type="http://schemas.openxmlformats.org/officeDocument/2006/relationships/tags" Target="../tags/tag62.xml"/><Relationship Id="rId19" Type="http://schemas.openxmlformats.org/officeDocument/2006/relationships/image" Target="../media/image63.wmf"/><Relationship Id="rId4" Type="http://schemas.openxmlformats.org/officeDocument/2006/relationships/tags" Target="../tags/tag56.xml"/><Relationship Id="rId9" Type="http://schemas.openxmlformats.org/officeDocument/2006/relationships/tags" Target="../tags/tag61.xml"/><Relationship Id="rId14" Type="http://schemas.openxmlformats.org/officeDocument/2006/relationships/tags" Target="../tags/tag66.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40.xml"/><Relationship Id="rId1" Type="http://schemas.openxmlformats.org/officeDocument/2006/relationships/tags" Target="../tags/tag67.xml"/><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7.xml"/></Relationships>
</file>

<file path=ppt/slides/_rels/slide35.xml.rels><?xml version="1.0" encoding="UTF-8" standalone="yes"?>
<Relationships xmlns="http://schemas.openxmlformats.org/package/2006/relationships"><Relationship Id="rId8" Type="http://schemas.microsoft.com/office/2007/relationships/hdphoto" Target="../media/hdphoto15.wdp"/><Relationship Id="rId3" Type="http://schemas.openxmlformats.org/officeDocument/2006/relationships/image" Target="../media/image54.png"/><Relationship Id="rId7"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240.xml"/><Relationship Id="rId6" Type="http://schemas.microsoft.com/office/2007/relationships/hdphoto" Target="../media/hdphoto14.wdp"/><Relationship Id="rId5" Type="http://schemas.openxmlformats.org/officeDocument/2006/relationships/image" Target="../media/image66.png"/><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4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40.xml"/></Relationships>
</file>

<file path=ppt/slides/_rels/slide3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emf"/><Relationship Id="rId2" Type="http://schemas.openxmlformats.org/officeDocument/2006/relationships/notesSlide" Target="../notesSlides/notesSlide4.xml"/><Relationship Id="rId1" Type="http://schemas.openxmlformats.org/officeDocument/2006/relationships/slideLayout" Target="../slideLayouts/slideLayout240.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240.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240.xml"/></Relationships>
</file>

<file path=ppt/slides/_rels/slide8.xml.rels><?xml version="1.0" encoding="UTF-8" standalone="yes"?>
<Relationships xmlns="http://schemas.openxmlformats.org/package/2006/relationships"><Relationship Id="rId3" Type="http://schemas.openxmlformats.org/officeDocument/2006/relationships/image" Target="../media/image49.PNG"/><Relationship Id="rId7" Type="http://schemas.microsoft.com/office/2007/relationships/hdphoto" Target="../media/hdphoto10.wdp"/><Relationship Id="rId2" Type="http://schemas.openxmlformats.org/officeDocument/2006/relationships/notesSlide" Target="../notesSlides/notesSlide7.xml"/><Relationship Id="rId1" Type="http://schemas.openxmlformats.org/officeDocument/2006/relationships/slideLayout" Target="../slideLayouts/slideLayout240.xml"/><Relationship Id="rId6" Type="http://schemas.openxmlformats.org/officeDocument/2006/relationships/image" Target="../media/image51.png"/><Relationship Id="rId5" Type="http://schemas.microsoft.com/office/2007/relationships/hdphoto" Target="../media/hdphoto9.wdp"/><Relationship Id="rId4" Type="http://schemas.openxmlformats.org/officeDocument/2006/relationships/image" Target="../media/image5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800" dirty="0"/>
              <a:t>Windows Azure VMs</a:t>
            </a:r>
            <a:endParaRPr lang="en-US" dirty="0"/>
          </a:p>
        </p:txBody>
      </p:sp>
    </p:spTree>
    <p:extLst>
      <p:ext uri="{BB962C8B-B14F-4D97-AF65-F5344CB8AC3E}">
        <p14:creationId xmlns:p14="http://schemas.microsoft.com/office/powerpoint/2010/main" val="2486100511"/>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1223" y="1959617"/>
            <a:ext cx="3004923" cy="3342453"/>
          </a:xfrm>
          <a:prstGeom prst="rect">
            <a:avLst/>
          </a:prstGeom>
          <a:noFill/>
        </p:spPr>
        <p:txBody>
          <a:bodyPr wrap="square" lIns="182880" tIns="146304" rIns="182880" bIns="146304" rtlCol="0">
            <a:spAutoFit/>
          </a:bodyPr>
          <a:lstStyle/>
          <a:p>
            <a:pPr defTabSz="1218987">
              <a:spcBef>
                <a:spcPts val="600"/>
              </a:spcBef>
            </a:pPr>
            <a:r>
              <a:rPr lang="en-US" sz="2400" dirty="0">
                <a:solidFill>
                  <a:srgbClr val="00188F"/>
                </a:solidFill>
              </a:rPr>
              <a:t>Cloud Service is a…</a:t>
            </a:r>
          </a:p>
          <a:p>
            <a:pPr marL="342900" indent="-342900" defTabSz="1218987">
              <a:spcBef>
                <a:spcPts val="600"/>
              </a:spcBef>
              <a:buFont typeface="Arial" panose="020B0604020202020204" pitchFamily="34" charset="0"/>
              <a:buChar char="•"/>
            </a:pPr>
            <a:r>
              <a:rPr lang="en-US" sz="2400" dirty="0">
                <a:gradFill>
                  <a:gsLst>
                    <a:gs pos="2917">
                      <a:srgbClr val="505050"/>
                    </a:gs>
                    <a:gs pos="30000">
                      <a:srgbClr val="505050"/>
                    </a:gs>
                  </a:gsLst>
                  <a:lin ang="5400000" scaled="0"/>
                </a:gradFill>
              </a:rPr>
              <a:t>Management</a:t>
            </a:r>
          </a:p>
          <a:p>
            <a:pPr marL="342900" indent="-342900" defTabSz="1218987">
              <a:spcBef>
                <a:spcPts val="600"/>
              </a:spcBef>
              <a:buFont typeface="Arial" panose="020B0604020202020204" pitchFamily="34" charset="0"/>
              <a:buChar char="•"/>
            </a:pPr>
            <a:r>
              <a:rPr lang="en-US" sz="2400" dirty="0">
                <a:gradFill>
                  <a:gsLst>
                    <a:gs pos="2917">
                      <a:srgbClr val="505050"/>
                    </a:gs>
                    <a:gs pos="30000">
                      <a:srgbClr val="505050"/>
                    </a:gs>
                  </a:gsLst>
                  <a:lin ang="5400000" scaled="0"/>
                </a:gradFill>
              </a:rPr>
              <a:t>Configuration</a:t>
            </a:r>
          </a:p>
          <a:p>
            <a:pPr marL="342900" indent="-342900" defTabSz="1218987">
              <a:spcBef>
                <a:spcPts val="600"/>
              </a:spcBef>
              <a:buFont typeface="Arial" panose="020B0604020202020204" pitchFamily="34" charset="0"/>
              <a:buChar char="•"/>
            </a:pPr>
            <a:r>
              <a:rPr lang="en-US" sz="2400" dirty="0">
                <a:gradFill>
                  <a:gsLst>
                    <a:gs pos="2917">
                      <a:srgbClr val="505050"/>
                    </a:gs>
                    <a:gs pos="30000">
                      <a:srgbClr val="505050"/>
                    </a:gs>
                  </a:gsLst>
                  <a:lin ang="5400000" scaled="0"/>
                </a:gradFill>
              </a:rPr>
              <a:t>Security</a:t>
            </a:r>
          </a:p>
          <a:p>
            <a:pPr marL="342900" indent="-342900" defTabSz="1218987">
              <a:spcBef>
                <a:spcPts val="600"/>
              </a:spcBef>
              <a:buFont typeface="Arial" panose="020B0604020202020204" pitchFamily="34" charset="0"/>
              <a:buChar char="•"/>
            </a:pPr>
            <a:r>
              <a:rPr lang="en-US" sz="2400" dirty="0">
                <a:gradFill>
                  <a:gsLst>
                    <a:gs pos="2917">
                      <a:srgbClr val="505050"/>
                    </a:gs>
                    <a:gs pos="30000">
                      <a:srgbClr val="505050"/>
                    </a:gs>
                  </a:gsLst>
                  <a:lin ang="5400000" scaled="0"/>
                </a:gradFill>
              </a:rPr>
              <a:t>Networking</a:t>
            </a:r>
          </a:p>
          <a:p>
            <a:pPr marL="342900" indent="-342900" defTabSz="1218987">
              <a:spcBef>
                <a:spcPts val="600"/>
              </a:spcBef>
              <a:buFont typeface="Arial" panose="020B0604020202020204" pitchFamily="34" charset="0"/>
              <a:buChar char="•"/>
            </a:pPr>
            <a:r>
              <a:rPr lang="en-US" sz="2400" dirty="0">
                <a:gradFill>
                  <a:gsLst>
                    <a:gs pos="2917">
                      <a:srgbClr val="505050"/>
                    </a:gs>
                    <a:gs pos="30000">
                      <a:srgbClr val="505050"/>
                    </a:gs>
                  </a:gsLst>
                  <a:lin ang="5400000" scaled="0"/>
                </a:gradFill>
              </a:rPr>
              <a:t>Service Model</a:t>
            </a:r>
          </a:p>
          <a:p>
            <a:pPr defTabSz="1218987">
              <a:spcBef>
                <a:spcPts val="600"/>
              </a:spcBef>
            </a:pPr>
            <a:r>
              <a:rPr lang="en-US" sz="2400" dirty="0">
                <a:gradFill>
                  <a:gsLst>
                    <a:gs pos="2917">
                      <a:srgbClr val="505050"/>
                    </a:gs>
                    <a:gs pos="30000">
                      <a:srgbClr val="505050"/>
                    </a:gs>
                  </a:gsLst>
                  <a:lin ang="5400000" scaled="0"/>
                </a:gradFill>
              </a:rPr>
              <a:t>	</a:t>
            </a:r>
            <a:r>
              <a:rPr lang="en-US" sz="2400" dirty="0">
                <a:solidFill>
                  <a:srgbClr val="00188F"/>
                </a:solidFill>
              </a:rPr>
              <a:t>boundary</a:t>
            </a:r>
          </a:p>
        </p:txBody>
      </p:sp>
      <p:pic>
        <p:nvPicPr>
          <p:cNvPr id="38"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948829" y="2334599"/>
            <a:ext cx="1256575" cy="1256575"/>
          </a:xfrm>
          <a:prstGeom prst="rect">
            <a:avLst/>
          </a:prstGeom>
        </p:spPr>
      </p:pic>
      <p:graphicFrame>
        <p:nvGraphicFramePr>
          <p:cNvPr id="17" name="Object 16" hidden="1"/>
          <p:cNvGraphicFramePr>
            <a:graphicFrameLocks noChangeAspect="1"/>
          </p:cNvGraphicFramePr>
          <p:nvPr>
            <p:custDataLst>
              <p:tags r:id="rId2"/>
            </p:custDataLst>
            <p:extLst/>
          </p:nvPr>
        </p:nvGraphicFramePr>
        <p:xfrm>
          <a:off x="1590" y="896"/>
          <a:ext cx="158751" cy="158709"/>
        </p:xfrm>
        <a:graphic>
          <a:graphicData uri="http://schemas.openxmlformats.org/presentationml/2006/ole">
            <mc:AlternateContent xmlns:mc="http://schemas.openxmlformats.org/markup-compatibility/2006">
              <mc:Choice xmlns:v="urn:schemas-microsoft-com:vml" Requires="v">
                <p:oleObj spid="_x0000_s1053" name="think-cell Slide" r:id="rId14" imgW="270" imgH="270" progId="TCLayout.ActiveDocument.1">
                  <p:embed/>
                </p:oleObj>
              </mc:Choice>
              <mc:Fallback>
                <p:oleObj name="think-cell Slide" r:id="rId14" imgW="270" imgH="270" progId="TCLayout.ActiveDocument.1">
                  <p:embed/>
                  <p:pic>
                    <p:nvPicPr>
                      <p:cNvPr id="0" name=""/>
                      <p:cNvPicPr/>
                      <p:nvPr/>
                    </p:nvPicPr>
                    <p:blipFill>
                      <a:blip r:embed="rId15"/>
                      <a:stretch>
                        <a:fillRect/>
                      </a:stretch>
                    </p:blipFill>
                    <p:spPr>
                      <a:xfrm>
                        <a:off x="1590" y="896"/>
                        <a:ext cx="158751" cy="158709"/>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sz="5400" dirty="0"/>
              <a:t>Cloud Services, Roles, and Instances</a:t>
            </a:r>
            <a:br>
              <a:rPr lang="en-US" sz="5400" dirty="0"/>
            </a:br>
            <a:endParaRPr lang="en-US" sz="4000" dirty="0">
              <a:solidFill>
                <a:schemeClr val="tx2">
                  <a:alpha val="99000"/>
                </a:schemeClr>
              </a:solidFill>
            </a:endParaRPr>
          </a:p>
        </p:txBody>
      </p:sp>
      <p:sp>
        <p:nvSpPr>
          <p:cNvPr id="11" name="TextBox 10"/>
          <p:cNvSpPr txBox="1"/>
          <p:nvPr/>
        </p:nvSpPr>
        <p:spPr>
          <a:xfrm rot="16200000">
            <a:off x="11100453" y="3759636"/>
            <a:ext cx="1476494" cy="295402"/>
          </a:xfrm>
          <a:prstGeom prst="rect">
            <a:avLst/>
          </a:prstGeom>
          <a:noFill/>
        </p:spPr>
        <p:txBody>
          <a:bodyPr wrap="none" lIns="0" tIns="0" rIns="0" bIns="0" rtlCol="0">
            <a:spAutoFit/>
          </a:bodyPr>
          <a:lstStyle/>
          <a:p>
            <a:pPr defTabSz="1218987">
              <a:lnSpc>
                <a:spcPct val="90000"/>
              </a:lnSpc>
              <a:spcBef>
                <a:spcPct val="20000"/>
              </a:spcBef>
              <a:buSzPct val="80000"/>
            </a:pPr>
            <a:r>
              <a:rPr lang="en-US" sz="2133" b="1" dirty="0">
                <a:solidFill>
                  <a:srgbClr val="505050">
                    <a:alpha val="99000"/>
                  </a:srgbClr>
                </a:solidFill>
              </a:rPr>
              <a:t>INSTANCES</a:t>
            </a:r>
          </a:p>
        </p:txBody>
      </p:sp>
      <p:cxnSp>
        <p:nvCxnSpPr>
          <p:cNvPr id="24" name="Straight Connector 23"/>
          <p:cNvCxnSpPr/>
          <p:nvPr/>
        </p:nvCxnSpPr>
        <p:spPr>
          <a:xfrm flipV="1">
            <a:off x="3541101" y="2851593"/>
            <a:ext cx="831128" cy="886209"/>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rot="16200000">
            <a:off x="2905648" y="3638116"/>
            <a:ext cx="821250" cy="295402"/>
          </a:xfrm>
          <a:prstGeom prst="rect">
            <a:avLst/>
          </a:prstGeom>
          <a:noFill/>
        </p:spPr>
        <p:txBody>
          <a:bodyPr wrap="none" lIns="0" tIns="0" rIns="0" bIns="0" rtlCol="0">
            <a:spAutoFit/>
          </a:bodyPr>
          <a:lstStyle/>
          <a:p>
            <a:pPr defTabSz="1218987">
              <a:lnSpc>
                <a:spcPct val="90000"/>
              </a:lnSpc>
              <a:spcBef>
                <a:spcPct val="20000"/>
              </a:spcBef>
              <a:buSzPct val="80000"/>
            </a:pPr>
            <a:r>
              <a:rPr lang="en-US" sz="2133" b="1" dirty="0">
                <a:solidFill>
                  <a:srgbClr val="505050">
                    <a:alpha val="99000"/>
                  </a:srgbClr>
                </a:solidFill>
              </a:rPr>
              <a:t>ROLES</a:t>
            </a:r>
          </a:p>
        </p:txBody>
      </p:sp>
      <p:cxnSp>
        <p:nvCxnSpPr>
          <p:cNvPr id="27" name="Straight Connector 26"/>
          <p:cNvCxnSpPr/>
          <p:nvPr/>
        </p:nvCxnSpPr>
        <p:spPr>
          <a:xfrm>
            <a:off x="3541101" y="3737802"/>
            <a:ext cx="831128" cy="1086718"/>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bwMode="auto">
          <a:xfrm>
            <a:off x="3853098" y="1371497"/>
            <a:ext cx="7003434" cy="2480767"/>
          </a:xfrm>
          <a:prstGeom prst="rect">
            <a:avLst/>
          </a:prstGeom>
          <a:noFill/>
          <a:ln w="38100">
            <a:solidFill>
              <a:schemeClr val="tx2"/>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rgbClr val="505050"/>
              </a:solidFill>
            </a:endParaRPr>
          </a:p>
        </p:txBody>
      </p:sp>
      <p:pic>
        <p:nvPicPr>
          <p:cNvPr id="34"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421571" y="2365968"/>
            <a:ext cx="1256575" cy="1256575"/>
          </a:xfrm>
          <a:prstGeom prst="rect">
            <a:avLst/>
          </a:prstGeom>
        </p:spPr>
      </p:pic>
      <p:sp>
        <p:nvSpPr>
          <p:cNvPr id="35" name="Rectangle 34"/>
          <p:cNvSpPr/>
          <p:nvPr>
            <p:custDataLst>
              <p:tags r:id="rId4"/>
            </p:custDataLst>
          </p:nvPr>
        </p:nvSpPr>
        <p:spPr bwMode="auto">
          <a:xfrm>
            <a:off x="4036318" y="1856365"/>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a:ln>
                  <a:solidFill>
                    <a:srgbClr val="FFFFFF">
                      <a:alpha val="0"/>
                    </a:srgbClr>
                  </a:solidFill>
                </a:ln>
                <a:solidFill>
                  <a:srgbClr val="00188F"/>
                </a:solidFill>
              </a:rPr>
              <a:t>VM 1</a:t>
            </a:r>
          </a:p>
        </p:txBody>
      </p:sp>
      <p:pic>
        <p:nvPicPr>
          <p:cNvPr id="36"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678600" y="2358211"/>
            <a:ext cx="1256575" cy="1256575"/>
          </a:xfrm>
          <a:prstGeom prst="rect">
            <a:avLst/>
          </a:prstGeom>
        </p:spPr>
      </p:pic>
      <p:sp>
        <p:nvSpPr>
          <p:cNvPr id="37" name="Rectangle 36"/>
          <p:cNvSpPr/>
          <p:nvPr>
            <p:custDataLst>
              <p:tags r:id="rId5"/>
            </p:custDataLst>
          </p:nvPr>
        </p:nvSpPr>
        <p:spPr bwMode="auto">
          <a:xfrm>
            <a:off x="6293347" y="1848608"/>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a:ln>
                  <a:solidFill>
                    <a:srgbClr val="FFFFFF">
                      <a:alpha val="0"/>
                    </a:srgbClr>
                  </a:solidFill>
                </a:ln>
                <a:solidFill>
                  <a:srgbClr val="00188F"/>
                </a:solidFill>
              </a:rPr>
              <a:t>VM 2</a:t>
            </a:r>
          </a:p>
        </p:txBody>
      </p:sp>
      <p:sp>
        <p:nvSpPr>
          <p:cNvPr id="39" name="Rectangle 38"/>
          <p:cNvSpPr/>
          <p:nvPr>
            <p:custDataLst>
              <p:tags r:id="rId6"/>
            </p:custDataLst>
          </p:nvPr>
        </p:nvSpPr>
        <p:spPr bwMode="auto">
          <a:xfrm>
            <a:off x="8563576" y="1824996"/>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a:ln>
                  <a:solidFill>
                    <a:srgbClr val="FFFFFF">
                      <a:alpha val="0"/>
                    </a:srgbClr>
                  </a:solidFill>
                </a:ln>
                <a:solidFill>
                  <a:srgbClr val="00188F"/>
                </a:solidFill>
              </a:rPr>
              <a:t>VM 3</a:t>
            </a:r>
          </a:p>
        </p:txBody>
      </p:sp>
      <p:sp>
        <p:nvSpPr>
          <p:cNvPr id="4" name="TextBox 3"/>
          <p:cNvSpPr txBox="1"/>
          <p:nvPr/>
        </p:nvSpPr>
        <p:spPr>
          <a:xfrm>
            <a:off x="3853099" y="1263096"/>
            <a:ext cx="7003434" cy="738664"/>
          </a:xfrm>
          <a:prstGeom prst="rect">
            <a:avLst/>
          </a:prstGeom>
          <a:noFill/>
        </p:spPr>
        <p:txBody>
          <a:bodyPr wrap="square" lIns="182880" tIns="146304" rIns="182880" bIns="146304" rtlCol="0">
            <a:spAutoFit/>
          </a:bodyPr>
          <a:lstStyle/>
          <a:p>
            <a:pPr algn="ctr" defTabSz="1218987">
              <a:lnSpc>
                <a:spcPct val="90000"/>
              </a:lnSpc>
            </a:pPr>
            <a:r>
              <a:rPr lang="en-US" sz="3200" dirty="0">
                <a:gradFill>
                  <a:gsLst>
                    <a:gs pos="2917">
                      <a:srgbClr val="505050"/>
                    </a:gs>
                    <a:gs pos="30000">
                      <a:srgbClr val="505050"/>
                    </a:gs>
                  </a:gsLst>
                  <a:lin ang="5400000" scaled="0"/>
                </a:gradFill>
              </a:rPr>
              <a:t>WEB ROLE</a:t>
            </a:r>
          </a:p>
        </p:txBody>
      </p:sp>
      <p:sp>
        <p:nvSpPr>
          <p:cNvPr id="45" name="Rectangle 44"/>
          <p:cNvSpPr/>
          <p:nvPr/>
        </p:nvSpPr>
        <p:spPr bwMode="auto">
          <a:xfrm>
            <a:off x="3853098" y="4224113"/>
            <a:ext cx="7003434" cy="2480767"/>
          </a:xfrm>
          <a:prstGeom prst="rect">
            <a:avLst/>
          </a:prstGeom>
          <a:noFill/>
          <a:ln w="38100">
            <a:solidFill>
              <a:schemeClr val="tx2"/>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rgbClr val="505050"/>
              </a:solidFill>
            </a:endParaRPr>
          </a:p>
        </p:txBody>
      </p:sp>
      <p:pic>
        <p:nvPicPr>
          <p:cNvPr id="46"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421571" y="5218584"/>
            <a:ext cx="1256575" cy="1256575"/>
          </a:xfrm>
          <a:prstGeom prst="rect">
            <a:avLst/>
          </a:prstGeom>
        </p:spPr>
      </p:pic>
      <p:sp>
        <p:nvSpPr>
          <p:cNvPr id="47" name="Rectangle 46"/>
          <p:cNvSpPr/>
          <p:nvPr>
            <p:custDataLst>
              <p:tags r:id="rId7"/>
            </p:custDataLst>
          </p:nvPr>
        </p:nvSpPr>
        <p:spPr bwMode="auto">
          <a:xfrm>
            <a:off x="4036318" y="4708981"/>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a:ln>
                  <a:solidFill>
                    <a:srgbClr val="FFFFFF">
                      <a:alpha val="0"/>
                    </a:srgbClr>
                  </a:solidFill>
                </a:ln>
                <a:solidFill>
                  <a:srgbClr val="00188F"/>
                </a:solidFill>
              </a:rPr>
              <a:t>VM 4</a:t>
            </a:r>
          </a:p>
        </p:txBody>
      </p:sp>
      <p:pic>
        <p:nvPicPr>
          <p:cNvPr id="48"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678600" y="5210827"/>
            <a:ext cx="1256575" cy="1256575"/>
          </a:xfrm>
          <a:prstGeom prst="rect">
            <a:avLst/>
          </a:prstGeom>
        </p:spPr>
      </p:pic>
      <p:sp>
        <p:nvSpPr>
          <p:cNvPr id="49" name="Rectangle 48"/>
          <p:cNvSpPr/>
          <p:nvPr>
            <p:custDataLst>
              <p:tags r:id="rId8"/>
            </p:custDataLst>
          </p:nvPr>
        </p:nvSpPr>
        <p:spPr bwMode="auto">
          <a:xfrm>
            <a:off x="6293347" y="4701224"/>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a:ln>
                  <a:solidFill>
                    <a:srgbClr val="FFFFFF">
                      <a:alpha val="0"/>
                    </a:srgbClr>
                  </a:solidFill>
                </a:ln>
                <a:solidFill>
                  <a:srgbClr val="00188F"/>
                </a:solidFill>
              </a:rPr>
              <a:t>VM 5</a:t>
            </a:r>
          </a:p>
        </p:txBody>
      </p:sp>
      <p:pic>
        <p:nvPicPr>
          <p:cNvPr id="50"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948829" y="5187215"/>
            <a:ext cx="1256575" cy="1256575"/>
          </a:xfrm>
          <a:prstGeom prst="rect">
            <a:avLst/>
          </a:prstGeom>
        </p:spPr>
      </p:pic>
      <p:sp>
        <p:nvSpPr>
          <p:cNvPr id="51" name="Rectangle 50"/>
          <p:cNvSpPr/>
          <p:nvPr>
            <p:custDataLst>
              <p:tags r:id="rId9"/>
            </p:custDataLst>
          </p:nvPr>
        </p:nvSpPr>
        <p:spPr bwMode="auto">
          <a:xfrm>
            <a:off x="8563576" y="4677612"/>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a:ln>
                  <a:solidFill>
                    <a:srgbClr val="FFFFFF">
                      <a:alpha val="0"/>
                    </a:srgbClr>
                  </a:solidFill>
                </a:ln>
                <a:solidFill>
                  <a:srgbClr val="00188F"/>
                </a:solidFill>
              </a:rPr>
              <a:t>VM…</a:t>
            </a:r>
          </a:p>
        </p:txBody>
      </p:sp>
      <p:sp>
        <p:nvSpPr>
          <p:cNvPr id="52" name="TextBox 51"/>
          <p:cNvSpPr txBox="1"/>
          <p:nvPr/>
        </p:nvSpPr>
        <p:spPr>
          <a:xfrm>
            <a:off x="3853099" y="4115712"/>
            <a:ext cx="7003434" cy="738664"/>
          </a:xfrm>
          <a:prstGeom prst="rect">
            <a:avLst/>
          </a:prstGeom>
          <a:noFill/>
        </p:spPr>
        <p:txBody>
          <a:bodyPr wrap="square" lIns="182880" tIns="146304" rIns="182880" bIns="146304" rtlCol="0">
            <a:spAutoFit/>
          </a:bodyPr>
          <a:lstStyle/>
          <a:p>
            <a:pPr algn="ctr" defTabSz="1218987">
              <a:lnSpc>
                <a:spcPct val="90000"/>
              </a:lnSpc>
            </a:pPr>
            <a:r>
              <a:rPr lang="en-US" sz="3200" dirty="0">
                <a:gradFill>
                  <a:gsLst>
                    <a:gs pos="2917">
                      <a:srgbClr val="505050"/>
                    </a:gs>
                    <a:gs pos="30000">
                      <a:srgbClr val="505050"/>
                    </a:gs>
                  </a:gsLst>
                  <a:lin ang="5400000" scaled="0"/>
                </a:gradFill>
              </a:rPr>
              <a:t>WORKER ROLE</a:t>
            </a:r>
          </a:p>
        </p:txBody>
      </p:sp>
      <p:cxnSp>
        <p:nvCxnSpPr>
          <p:cNvPr id="14" name="Straight Connector 13"/>
          <p:cNvCxnSpPr/>
          <p:nvPr/>
        </p:nvCxnSpPr>
        <p:spPr>
          <a:xfrm>
            <a:off x="9570458" y="3421434"/>
            <a:ext cx="2041236" cy="55020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007694" y="3450082"/>
            <a:ext cx="6604000" cy="521555"/>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79840" y="3450082"/>
            <a:ext cx="4331854" cy="521555"/>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8354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250"/>
                                        <p:tgtEl>
                                          <p:spTgt spid="34"/>
                                        </p:tgtEl>
                                      </p:cBhvr>
                                    </p:animEffect>
                                  </p:childTnLst>
                                </p:cTn>
                              </p:par>
                            </p:childTnLst>
                          </p:cTn>
                        </p:par>
                        <p:par>
                          <p:cTn id="32" fill="hold">
                            <p:stCondLst>
                              <p:cond delay="750"/>
                            </p:stCondLst>
                            <p:childTnLst>
                              <p:par>
                                <p:cTn id="33" presetID="10" presetClass="entr" presetSubtype="0" fill="hold"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250"/>
                                        <p:tgtEl>
                                          <p:spTgt spid="36"/>
                                        </p:tgtEl>
                                      </p:cBhvr>
                                    </p:animEffect>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250"/>
                                        <p:tgtEl>
                                          <p:spTgt spid="38"/>
                                        </p:tgtEl>
                                      </p:cBhvr>
                                    </p:animEffect>
                                  </p:childTnLst>
                                </p:cTn>
                              </p:par>
                            </p:childTnLst>
                          </p:cTn>
                        </p:par>
                        <p:par>
                          <p:cTn id="40" fill="hold">
                            <p:stCondLst>
                              <p:cond delay="1250"/>
                            </p:stCondLst>
                            <p:childTnLst>
                              <p:par>
                                <p:cTn id="41" presetID="10" presetClass="entr" presetSubtype="0" fill="hold" nodeType="after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50"/>
                                        <p:tgtEl>
                                          <p:spTgt spid="46"/>
                                        </p:tgtEl>
                                      </p:cBhvr>
                                    </p:animEffect>
                                  </p:childTnLst>
                                </p:cTn>
                              </p:par>
                            </p:childTnLst>
                          </p:cTn>
                        </p:par>
                        <p:par>
                          <p:cTn id="44" fill="hold">
                            <p:stCondLst>
                              <p:cond delay="1500"/>
                            </p:stCondLst>
                            <p:childTnLst>
                              <p:par>
                                <p:cTn id="45" presetID="10" presetClass="entr" presetSubtype="0" fill="hold" nodeType="after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250"/>
                                        <p:tgtEl>
                                          <p:spTgt spid="48"/>
                                        </p:tgtEl>
                                      </p:cBhvr>
                                    </p:animEffect>
                                  </p:childTnLst>
                                </p:cTn>
                              </p:par>
                            </p:childTnLst>
                          </p:cTn>
                        </p:par>
                        <p:par>
                          <p:cTn id="48" fill="hold">
                            <p:stCondLst>
                              <p:cond delay="1750"/>
                            </p:stCondLst>
                            <p:childTnLst>
                              <p:par>
                                <p:cTn id="49" presetID="10" presetClass="entr" presetSubtype="0" fill="hold" nodeType="afterEffect">
                                  <p:stCondLst>
                                    <p:cond delay="0"/>
                                  </p:stCondLst>
                                  <p:childTnLst>
                                    <p:set>
                                      <p:cBhvr>
                                        <p:cTn id="50" dur="1" fill="hold">
                                          <p:stCondLst>
                                            <p:cond delay="0"/>
                                          </p:stCondLst>
                                        </p:cTn>
                                        <p:tgtEl>
                                          <p:spTgt spid="50"/>
                                        </p:tgtEl>
                                        <p:attrNameLst>
                                          <p:attrName>style.visibility</p:attrName>
                                        </p:attrNameLst>
                                      </p:cBhvr>
                                      <p:to>
                                        <p:strVal val="visible"/>
                                      </p:to>
                                    </p:set>
                                    <p:animEffect transition="in" filter="fade">
                                      <p:cBhvr>
                                        <p:cTn id="51" dur="25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2"/>
            </p:custDataLst>
            <p:extLst/>
          </p:nvPr>
        </p:nvGraphicFramePr>
        <p:xfrm>
          <a:off x="1590" y="896"/>
          <a:ext cx="158751" cy="158709"/>
        </p:xfrm>
        <a:graphic>
          <a:graphicData uri="http://schemas.openxmlformats.org/presentationml/2006/ole">
            <mc:AlternateContent xmlns:mc="http://schemas.openxmlformats.org/markup-compatibility/2006">
              <mc:Choice xmlns:v="urn:schemas-microsoft-com:vml" Requires="v">
                <p:oleObj spid="_x0000_s2077" name="think-cell Slide" r:id="rId10" imgW="270" imgH="270" progId="TCLayout.ActiveDocument.1">
                  <p:embed/>
                </p:oleObj>
              </mc:Choice>
              <mc:Fallback>
                <p:oleObj name="think-cell Slide" r:id="rId10" imgW="270" imgH="270" progId="TCLayout.ActiveDocument.1">
                  <p:embed/>
                  <p:pic>
                    <p:nvPicPr>
                      <p:cNvPr id="0" name=""/>
                      <p:cNvPicPr/>
                      <p:nvPr/>
                    </p:nvPicPr>
                    <p:blipFill>
                      <a:blip r:embed="rId11"/>
                      <a:stretch>
                        <a:fillRect/>
                      </a:stretch>
                    </p:blipFill>
                    <p:spPr>
                      <a:xfrm>
                        <a:off x="1590" y="896"/>
                        <a:ext cx="158751" cy="158709"/>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sz="5400" dirty="0"/>
              <a:t>Cloud Services with Virtual Machines</a:t>
            </a:r>
            <a:br>
              <a:rPr lang="en-US" sz="5400" dirty="0"/>
            </a:br>
            <a:r>
              <a:rPr lang="en-US" sz="4000" dirty="0">
                <a:solidFill>
                  <a:schemeClr val="tx2"/>
                </a:solidFill>
              </a:rPr>
              <a:t>Multiple Virtual Machines can be hosted within the same cloud service </a:t>
            </a:r>
          </a:p>
        </p:txBody>
      </p:sp>
      <p:sp>
        <p:nvSpPr>
          <p:cNvPr id="11" name="Freeform 128"/>
          <p:cNvSpPr>
            <a:spLocks noChangeAspect="1"/>
          </p:cNvSpPr>
          <p:nvPr/>
        </p:nvSpPr>
        <p:spPr bwMode="black">
          <a:xfrm>
            <a:off x="5473592" y="2457625"/>
            <a:ext cx="570150" cy="31495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pPr defTabSz="1218987"/>
            <a:endParaRPr lang="en-US" sz="3199">
              <a:solidFill>
                <a:srgbClr val="505050"/>
              </a:solidFill>
            </a:endParaRPr>
          </a:p>
        </p:txBody>
      </p:sp>
      <p:sp>
        <p:nvSpPr>
          <p:cNvPr id="12" name="Rectangle 11"/>
          <p:cNvSpPr/>
          <p:nvPr/>
        </p:nvSpPr>
        <p:spPr bwMode="auto">
          <a:xfrm>
            <a:off x="1920111" y="3094359"/>
            <a:ext cx="2085156" cy="208515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60944" rIns="60944" bIns="60944" numCol="1" spcCol="0" rtlCol="0" fromWordArt="0" anchor="ctr" anchorCtr="0" forceAA="0" compatLnSpc="1">
            <a:prstTxWarp prst="textNoShape">
              <a:avLst/>
            </a:prstTxWarp>
            <a:noAutofit/>
          </a:bodyPr>
          <a:lstStyle/>
          <a:p>
            <a:pPr algn="ctr" defTabSz="1218494" fontAlgn="base">
              <a:spcBef>
                <a:spcPct val="0"/>
              </a:spcBef>
              <a:spcAft>
                <a:spcPct val="0"/>
              </a:spcAft>
            </a:pPr>
            <a:endParaRPr lang="en-US" sz="3199"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24"/>
          <p:cNvSpPr>
            <a:spLocks noEditPoints="1"/>
          </p:cNvSpPr>
          <p:nvPr/>
        </p:nvSpPr>
        <p:spPr bwMode="black">
          <a:xfrm>
            <a:off x="2247028" y="3698688"/>
            <a:ext cx="1310884" cy="1012530"/>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pPr defTabSz="1218987"/>
            <a:endParaRPr lang="en-US" sz="3199">
              <a:solidFill>
                <a:srgbClr val="505050"/>
              </a:solidFill>
            </a:endParaRPr>
          </a:p>
        </p:txBody>
      </p:sp>
      <p:sp>
        <p:nvSpPr>
          <p:cNvPr id="18" name="Rectangle 17"/>
          <p:cNvSpPr/>
          <p:nvPr/>
        </p:nvSpPr>
        <p:spPr bwMode="auto">
          <a:xfrm>
            <a:off x="4440103" y="2232014"/>
            <a:ext cx="4685387" cy="4157169"/>
          </a:xfrm>
          <a:prstGeom prst="rect">
            <a:avLst/>
          </a:prstGeom>
          <a:noFill/>
          <a:ln w="38100">
            <a:solidFill>
              <a:schemeClr val="tx2"/>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rgbClr val="505050"/>
              </a:solidFill>
            </a:endParaRPr>
          </a:p>
        </p:txBody>
      </p:sp>
      <p:sp>
        <p:nvSpPr>
          <p:cNvPr id="21" name="TextBox 66"/>
          <p:cNvSpPr txBox="1"/>
          <p:nvPr/>
        </p:nvSpPr>
        <p:spPr>
          <a:xfrm>
            <a:off x="4440103" y="1881937"/>
            <a:ext cx="4685387" cy="276999"/>
          </a:xfrm>
          <a:prstGeom prst="rect">
            <a:avLst/>
          </a:prstGeom>
          <a:noFill/>
        </p:spPr>
        <p:txBody>
          <a:bodyPr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Bef>
                <a:spcPct val="20000"/>
              </a:spcBef>
              <a:buSzPct val="80000"/>
            </a:pPr>
            <a:r>
              <a:rPr lang="en-US" sz="2000" dirty="0">
                <a:solidFill>
                  <a:srgbClr val="505050"/>
                </a:solidFill>
              </a:rPr>
              <a:t>Cloud Service</a:t>
            </a:r>
          </a:p>
        </p:txBody>
      </p:sp>
      <p:pic>
        <p:nvPicPr>
          <p:cNvPr id="22"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995086" y="2895144"/>
            <a:ext cx="1256575" cy="1256575"/>
          </a:xfrm>
          <a:prstGeom prst="rect">
            <a:avLst/>
          </a:prstGeom>
        </p:spPr>
      </p:pic>
      <p:sp>
        <p:nvSpPr>
          <p:cNvPr id="13" name="Rectangle 12"/>
          <p:cNvSpPr/>
          <p:nvPr>
            <p:custDataLst>
              <p:tags r:id="rId4"/>
            </p:custDataLst>
          </p:nvPr>
        </p:nvSpPr>
        <p:spPr bwMode="auto">
          <a:xfrm>
            <a:off x="4609833" y="2385541"/>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a:ln>
                  <a:solidFill>
                    <a:srgbClr val="FFFFFF">
                      <a:alpha val="0"/>
                    </a:srgbClr>
                  </a:solidFill>
                </a:ln>
                <a:solidFill>
                  <a:srgbClr val="00188F"/>
                </a:solidFill>
              </a:rPr>
              <a:t>VM 1</a:t>
            </a:r>
          </a:p>
        </p:txBody>
      </p:sp>
      <p:pic>
        <p:nvPicPr>
          <p:cNvPr id="19"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238723" y="2886843"/>
            <a:ext cx="1256575" cy="1256575"/>
          </a:xfrm>
          <a:prstGeom prst="rect">
            <a:avLst/>
          </a:prstGeom>
        </p:spPr>
      </p:pic>
      <p:sp>
        <p:nvSpPr>
          <p:cNvPr id="20" name="Rectangle 19"/>
          <p:cNvSpPr/>
          <p:nvPr>
            <p:custDataLst>
              <p:tags r:id="rId5"/>
            </p:custDataLst>
          </p:nvPr>
        </p:nvSpPr>
        <p:spPr bwMode="auto">
          <a:xfrm>
            <a:off x="6853470" y="2377240"/>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a:ln>
                  <a:solidFill>
                    <a:srgbClr val="FFFFFF">
                      <a:alpha val="0"/>
                    </a:srgbClr>
                  </a:solidFill>
                </a:ln>
                <a:solidFill>
                  <a:srgbClr val="00188F"/>
                </a:solidFill>
              </a:rPr>
              <a:t>VM 2</a:t>
            </a:r>
          </a:p>
        </p:txBody>
      </p:sp>
      <p:pic>
        <p:nvPicPr>
          <p:cNvPr id="29"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001284" y="4896964"/>
            <a:ext cx="1256575" cy="1256575"/>
          </a:xfrm>
          <a:prstGeom prst="rect">
            <a:avLst/>
          </a:prstGeom>
        </p:spPr>
      </p:pic>
      <p:sp>
        <p:nvSpPr>
          <p:cNvPr id="30" name="Rectangle 29"/>
          <p:cNvSpPr/>
          <p:nvPr>
            <p:custDataLst>
              <p:tags r:id="rId6"/>
            </p:custDataLst>
          </p:nvPr>
        </p:nvSpPr>
        <p:spPr bwMode="auto">
          <a:xfrm>
            <a:off x="4616031" y="4387361"/>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a:ln>
                  <a:solidFill>
                    <a:srgbClr val="FFFFFF">
                      <a:alpha val="0"/>
                    </a:srgbClr>
                  </a:solidFill>
                </a:ln>
                <a:solidFill>
                  <a:srgbClr val="00188F"/>
                </a:solidFill>
              </a:rPr>
              <a:t>VM 3</a:t>
            </a:r>
          </a:p>
        </p:txBody>
      </p:sp>
      <p:pic>
        <p:nvPicPr>
          <p:cNvPr id="31" name="Virtual machines"/>
          <p:cNvPicPr>
            <a:picLocks noChangeAspect="1"/>
          </p:cNvPicPr>
          <p:nvPr/>
        </p:nvPicPr>
        <p:blipFill>
          <a:blip r:embed="rId12" cstate="print">
            <a:duotone>
              <a:prstClr val="black"/>
              <a:schemeClr val="tx1">
                <a:lumMod val="50000"/>
                <a:tint val="45000"/>
                <a:satMod val="400000"/>
              </a:schemeClr>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251119" y="4896964"/>
            <a:ext cx="1256575" cy="1256575"/>
          </a:xfrm>
          <a:prstGeom prst="rect">
            <a:avLst/>
          </a:prstGeom>
        </p:spPr>
      </p:pic>
      <p:sp>
        <p:nvSpPr>
          <p:cNvPr id="32" name="Rectangle 31"/>
          <p:cNvSpPr/>
          <p:nvPr>
            <p:custDataLst>
              <p:tags r:id="rId7"/>
            </p:custDataLst>
          </p:nvPr>
        </p:nvSpPr>
        <p:spPr bwMode="auto">
          <a:xfrm>
            <a:off x="6865866" y="4387361"/>
            <a:ext cx="2073907" cy="1774478"/>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t" anchorCtr="0" compatLnSpc="1">
            <a:prstTxWarp prst="textNoShape">
              <a:avLst/>
            </a:prstTxWarp>
          </a:bodyPr>
          <a:lstStyle/>
          <a:p>
            <a:pPr algn="ctr" defTabSz="913954" fontAlgn="base">
              <a:spcBef>
                <a:spcPct val="0"/>
              </a:spcBef>
              <a:spcAft>
                <a:spcPct val="0"/>
              </a:spcAft>
            </a:pPr>
            <a:r>
              <a:rPr lang="en-US" sz="3199" cap="all" dirty="0">
                <a:ln>
                  <a:solidFill>
                    <a:srgbClr val="FFFFFF">
                      <a:alpha val="0"/>
                    </a:srgbClr>
                  </a:solidFill>
                </a:ln>
                <a:solidFill>
                  <a:srgbClr val="00188F"/>
                </a:solidFill>
              </a:rPr>
              <a:t>VM 4</a:t>
            </a:r>
          </a:p>
        </p:txBody>
      </p:sp>
    </p:spTree>
    <p:extLst>
      <p:ext uri="{BB962C8B-B14F-4D97-AF65-F5344CB8AC3E}">
        <p14:creationId xmlns:p14="http://schemas.microsoft.com/office/powerpoint/2010/main" val="3691436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250"/>
                                        <p:tgtEl>
                                          <p:spTgt spid="19"/>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250"/>
                                        <p:tgtEl>
                                          <p:spTgt spid="29"/>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2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Multiple Cloud Services Configuration</a:t>
            </a:r>
          </a:p>
        </p:txBody>
      </p:sp>
      <p:pic>
        <p:nvPicPr>
          <p:cNvPr id="8" name="Picture 7" descr="\\MAGNUM\Projects\Microsoft\Cloud Power FY12\Design\ICONS_PNG\Agility.png"/>
          <p:cNvPicPr>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1236226" y="3152468"/>
            <a:ext cx="913664" cy="913664"/>
          </a:xfrm>
          <a:prstGeom prst="rect">
            <a:avLst/>
          </a:prstGeom>
          <a:noFill/>
        </p:spPr>
      </p:pic>
      <p:cxnSp>
        <p:nvCxnSpPr>
          <p:cNvPr id="9" name="Elbow Connector 8"/>
          <p:cNvCxnSpPr>
            <a:stCxn id="8" idx="3"/>
          </p:cNvCxnSpPr>
          <p:nvPr/>
        </p:nvCxnSpPr>
        <p:spPr>
          <a:xfrm>
            <a:off x="2149893" y="3609300"/>
            <a:ext cx="920945" cy="1608018"/>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a:off x="1672530" y="1801703"/>
            <a:ext cx="2348" cy="1535602"/>
          </a:xfrm>
          <a:prstGeom prst="line">
            <a:avLst/>
          </a:prstGeom>
          <a:ln w="28575">
            <a:solidFill>
              <a:schemeClr val="accent3"/>
            </a:solidFill>
            <a:prstDash val="lg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1649251" y="4111369"/>
            <a:ext cx="12730" cy="1325658"/>
          </a:xfrm>
          <a:prstGeom prst="line">
            <a:avLst/>
          </a:prstGeom>
          <a:ln w="28575">
            <a:solidFill>
              <a:schemeClr val="accent3"/>
            </a:solidFill>
            <a:prstDash val="lgDash"/>
          </a:ln>
        </p:spPr>
        <p:style>
          <a:lnRef idx="1">
            <a:schemeClr val="accent1"/>
          </a:lnRef>
          <a:fillRef idx="0">
            <a:schemeClr val="accent1"/>
          </a:fillRef>
          <a:effectRef idx="0">
            <a:schemeClr val="accent1"/>
          </a:effectRef>
          <a:fontRef idx="minor">
            <a:schemeClr val="tx1"/>
          </a:fontRef>
        </p:style>
      </p:cxnSp>
      <p:sp>
        <p:nvSpPr>
          <p:cNvPr id="17" name="TextBox 20"/>
          <p:cNvSpPr txBox="1"/>
          <p:nvPr/>
        </p:nvSpPr>
        <p:spPr>
          <a:xfrm>
            <a:off x="10260140" y="6188103"/>
            <a:ext cx="850105"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spc="-70" dirty="0" err="1">
                <a:gradFill>
                  <a:gsLst>
                    <a:gs pos="100000">
                      <a:srgbClr val="00188F"/>
                    </a:gs>
                    <a:gs pos="0">
                      <a:srgbClr val="00188F"/>
                    </a:gs>
                  </a:gsLst>
                  <a:lin ang="5400000" scaled="0"/>
                </a:gradFill>
              </a:rPr>
              <a:t>OnPrem</a:t>
            </a:r>
            <a:endParaRPr lang="en-US" sz="1959" spc="-70" dirty="0">
              <a:gradFill>
                <a:gsLst>
                  <a:gs pos="100000">
                    <a:srgbClr val="00188F"/>
                  </a:gs>
                  <a:gs pos="0">
                    <a:srgbClr val="00188F"/>
                  </a:gs>
                </a:gsLst>
                <a:lin ang="5400000" scaled="0"/>
              </a:gradFill>
            </a:endParaRPr>
          </a:p>
        </p:txBody>
      </p:sp>
      <p:sp>
        <p:nvSpPr>
          <p:cNvPr id="18" name="TextBox 21"/>
          <p:cNvSpPr txBox="1"/>
          <p:nvPr/>
        </p:nvSpPr>
        <p:spPr>
          <a:xfrm>
            <a:off x="1582267" y="1387682"/>
            <a:ext cx="262892"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solidFill>
                  <a:srgbClr val="505050"/>
                </a:solidFill>
              </a:rPr>
              <a:t>LB</a:t>
            </a:r>
          </a:p>
        </p:txBody>
      </p:sp>
      <p:cxnSp>
        <p:nvCxnSpPr>
          <p:cNvPr id="22" name="Elbow Connector 21"/>
          <p:cNvCxnSpPr>
            <a:stCxn id="43" idx="3"/>
            <a:endCxn id="8" idx="1"/>
          </p:cNvCxnSpPr>
          <p:nvPr/>
        </p:nvCxnSpPr>
        <p:spPr>
          <a:xfrm>
            <a:off x="1010310" y="3288826"/>
            <a:ext cx="225916" cy="320475"/>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flipH="1">
            <a:off x="9972072" y="1741573"/>
            <a:ext cx="9325" cy="2987208"/>
          </a:xfrm>
          <a:prstGeom prst="line">
            <a:avLst/>
          </a:prstGeom>
          <a:ln w="28575">
            <a:solidFill>
              <a:schemeClr val="accent3"/>
            </a:solidFill>
            <a:prstDash val="lgDash"/>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8" idx="3"/>
          </p:cNvCxnSpPr>
          <p:nvPr/>
        </p:nvCxnSpPr>
        <p:spPr>
          <a:xfrm flipV="1">
            <a:off x="2149893" y="2211549"/>
            <a:ext cx="920945" cy="1397752"/>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4" name="TextBox 39"/>
          <p:cNvSpPr txBox="1"/>
          <p:nvPr/>
        </p:nvSpPr>
        <p:spPr>
          <a:xfrm>
            <a:off x="1317458" y="3851901"/>
            <a:ext cx="771045"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solidFill>
                  <a:srgbClr val="505050"/>
                </a:solidFill>
              </a:rPr>
              <a:t>80/443</a:t>
            </a:r>
          </a:p>
        </p:txBody>
      </p:sp>
      <p:pic>
        <p:nvPicPr>
          <p:cNvPr id="42" name="Picture 41" descr="\\MAGNUM\Projects\Microsoft\Cloud Power FY12\Design\Icons\PNGs\IT_guy.png"/>
          <p:cNvPicPr>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35268" y="2721597"/>
            <a:ext cx="985295" cy="985295"/>
          </a:xfrm>
          <a:prstGeom prst="rect">
            <a:avLst/>
          </a:prstGeom>
          <a:noFill/>
        </p:spPr>
      </p:pic>
      <p:pic>
        <p:nvPicPr>
          <p:cNvPr id="43" name="Picture 42" descr="\\MAGNUM\Projects\Microsoft\Cloud Power FY12\Design\Icons\PNGs\IT_guy.png"/>
          <p:cNvPicPr>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25015" y="2796178"/>
            <a:ext cx="985295" cy="985295"/>
          </a:xfrm>
          <a:prstGeom prst="rect">
            <a:avLst/>
          </a:prstGeom>
          <a:noFill/>
          <a:ln>
            <a:noFill/>
          </a:ln>
        </p:spPr>
      </p:pic>
      <p:cxnSp>
        <p:nvCxnSpPr>
          <p:cNvPr id="46" name="Elbow Connector 45"/>
          <p:cNvCxnSpPr/>
          <p:nvPr/>
        </p:nvCxnSpPr>
        <p:spPr>
          <a:xfrm flipH="1">
            <a:off x="4892140" y="3629763"/>
            <a:ext cx="1040149" cy="15671"/>
          </a:xfrm>
          <a:prstGeom prst="straightConnector1">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52" name="Rectangle 51"/>
          <p:cNvSpPr/>
          <p:nvPr/>
        </p:nvSpPr>
        <p:spPr bwMode="auto">
          <a:xfrm>
            <a:off x="2356620" y="1802986"/>
            <a:ext cx="5071314" cy="4186335"/>
          </a:xfrm>
          <a:prstGeom prst="rect">
            <a:avLst/>
          </a:prstGeom>
          <a:noFill/>
          <a:ln w="38100">
            <a:solidFill>
              <a:schemeClr val="tx2"/>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rgbClr val="505050"/>
              </a:solidFill>
            </a:endParaRPr>
          </a:p>
        </p:txBody>
      </p:sp>
      <p:sp>
        <p:nvSpPr>
          <p:cNvPr id="53" name="Rectangle 52"/>
          <p:cNvSpPr/>
          <p:nvPr/>
        </p:nvSpPr>
        <p:spPr bwMode="auto">
          <a:xfrm>
            <a:off x="7587744" y="1802986"/>
            <a:ext cx="2053761" cy="2084123"/>
          </a:xfrm>
          <a:prstGeom prst="rect">
            <a:avLst/>
          </a:prstGeom>
          <a:noFill/>
          <a:ln w="38100">
            <a:solidFill>
              <a:schemeClr val="tx2"/>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rgbClr val="505050"/>
              </a:solidFill>
            </a:endParaRPr>
          </a:p>
        </p:txBody>
      </p:sp>
      <p:sp>
        <p:nvSpPr>
          <p:cNvPr id="54" name="Rectangle 53"/>
          <p:cNvSpPr/>
          <p:nvPr/>
        </p:nvSpPr>
        <p:spPr bwMode="auto">
          <a:xfrm>
            <a:off x="2280481" y="1725271"/>
            <a:ext cx="7477214" cy="4401772"/>
          </a:xfrm>
          <a:prstGeom prst="rect">
            <a:avLst/>
          </a:prstGeom>
          <a:noFill/>
          <a:ln w="38100">
            <a:solidFill>
              <a:schemeClr val="tx2">
                <a:lumMod val="50000"/>
                <a:lumOff val="50000"/>
              </a:schemeClr>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rgbClr val="505050"/>
              </a:solidFill>
            </a:endParaRPr>
          </a:p>
        </p:txBody>
      </p:sp>
      <p:sp>
        <p:nvSpPr>
          <p:cNvPr id="55" name="Rectangle 54"/>
          <p:cNvSpPr/>
          <p:nvPr/>
        </p:nvSpPr>
        <p:spPr bwMode="auto">
          <a:xfrm>
            <a:off x="8790467" y="4488427"/>
            <a:ext cx="1785139" cy="8167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375" fontAlgn="base">
              <a:spcBef>
                <a:spcPct val="0"/>
              </a:spcBef>
              <a:spcAft>
                <a:spcPct val="0"/>
              </a:spcAft>
            </a:pPr>
            <a:endParaRPr lang="en-US" sz="1959" dirty="0">
              <a:solidFill>
                <a:srgbClr val="505050"/>
              </a:solidFill>
            </a:endParaRPr>
          </a:p>
        </p:txBody>
      </p:sp>
      <p:cxnSp>
        <p:nvCxnSpPr>
          <p:cNvPr id="56" name="Straight Connector 55"/>
          <p:cNvCxnSpPr/>
          <p:nvPr/>
        </p:nvCxnSpPr>
        <p:spPr>
          <a:xfrm>
            <a:off x="8765896" y="4780500"/>
            <a:ext cx="1785139" cy="8158"/>
          </a:xfrm>
          <a:prstGeom prst="line">
            <a:avLst/>
          </a:prstGeom>
          <a:solidFill>
            <a:schemeClr val="bg2"/>
          </a:solidFill>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8765896" y="5134443"/>
            <a:ext cx="1785139" cy="8158"/>
          </a:xfrm>
          <a:prstGeom prst="line">
            <a:avLst/>
          </a:prstGeom>
          <a:solidFill>
            <a:schemeClr val="bg2"/>
          </a:solidFill>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TextBox 65"/>
          <p:cNvSpPr txBox="1"/>
          <p:nvPr/>
        </p:nvSpPr>
        <p:spPr>
          <a:xfrm>
            <a:off x="9107515" y="4825865"/>
            <a:ext cx="1282980" cy="271356"/>
          </a:xfrm>
          <a:prstGeom prst="rect">
            <a:avLst/>
          </a:prstGeom>
          <a:solidFill>
            <a:schemeClr val="bg2"/>
          </a:solid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solidFill>
                  <a:srgbClr val="505050"/>
                </a:solidFill>
              </a:rPr>
              <a:t>VPN Tunnel</a:t>
            </a:r>
          </a:p>
        </p:txBody>
      </p:sp>
      <p:sp>
        <p:nvSpPr>
          <p:cNvPr id="59" name="TextBox 66"/>
          <p:cNvSpPr txBox="1"/>
          <p:nvPr/>
        </p:nvSpPr>
        <p:spPr>
          <a:xfrm>
            <a:off x="5603270" y="5623588"/>
            <a:ext cx="1715662"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solidFill>
                  <a:srgbClr val="505050"/>
                </a:solidFill>
              </a:rPr>
              <a:t>Cloud Service 1</a:t>
            </a:r>
          </a:p>
        </p:txBody>
      </p:sp>
      <p:sp>
        <p:nvSpPr>
          <p:cNvPr id="60" name="TextBox 67"/>
          <p:cNvSpPr txBox="1"/>
          <p:nvPr/>
        </p:nvSpPr>
        <p:spPr>
          <a:xfrm>
            <a:off x="7852292" y="3530857"/>
            <a:ext cx="1715662"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solidFill>
                  <a:srgbClr val="505050"/>
                </a:solidFill>
              </a:rPr>
              <a:t>Cloud Service 2</a:t>
            </a:r>
          </a:p>
        </p:txBody>
      </p:sp>
      <p:sp>
        <p:nvSpPr>
          <p:cNvPr id="62" name="TextBox 69"/>
          <p:cNvSpPr txBox="1"/>
          <p:nvPr/>
        </p:nvSpPr>
        <p:spPr>
          <a:xfrm>
            <a:off x="5153509" y="6195097"/>
            <a:ext cx="588174" cy="271356"/>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spc="-70" dirty="0">
                <a:gradFill>
                  <a:gsLst>
                    <a:gs pos="100000">
                      <a:srgbClr val="00188F"/>
                    </a:gs>
                    <a:gs pos="0">
                      <a:srgbClr val="00188F"/>
                    </a:gs>
                  </a:gsLst>
                  <a:lin ang="5400000" scaled="0"/>
                </a:gradFill>
              </a:rPr>
              <a:t>Azure</a:t>
            </a:r>
          </a:p>
        </p:txBody>
      </p:sp>
      <p:cxnSp>
        <p:nvCxnSpPr>
          <p:cNvPr id="69" name="Straight Connector 68"/>
          <p:cNvCxnSpPr/>
          <p:nvPr/>
        </p:nvCxnSpPr>
        <p:spPr>
          <a:xfrm flipH="1">
            <a:off x="9963182" y="5261950"/>
            <a:ext cx="17781" cy="816314"/>
          </a:xfrm>
          <a:prstGeom prst="line">
            <a:avLst/>
          </a:prstGeom>
          <a:ln w="28575">
            <a:solidFill>
              <a:schemeClr val="accent3"/>
            </a:solidFill>
            <a:prstDash val="lgDash"/>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bwMode="auto">
          <a:xfrm>
            <a:off x="10197081" y="1707415"/>
            <a:ext cx="1819182" cy="4401772"/>
          </a:xfrm>
          <a:prstGeom prst="rect">
            <a:avLst/>
          </a:prstGeom>
          <a:noFill/>
          <a:ln w="38100">
            <a:solidFill>
              <a:schemeClr val="tx2">
                <a:lumMod val="50000"/>
                <a:lumOff val="50000"/>
              </a:schemeClr>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rgbClr val="505050"/>
              </a:solidFill>
            </a:endParaRPr>
          </a:p>
        </p:txBody>
      </p:sp>
      <p:sp>
        <p:nvSpPr>
          <p:cNvPr id="76" name="Rectangle 75"/>
          <p:cNvSpPr/>
          <p:nvPr/>
        </p:nvSpPr>
        <p:spPr>
          <a:xfrm>
            <a:off x="3116156" y="1913344"/>
            <a:ext cx="1760857" cy="3653095"/>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83"/>
            <a:r>
              <a:rPr lang="en-US" sz="1959" dirty="0">
                <a:solidFill>
                  <a:srgbClr val="505050"/>
                </a:solidFill>
              </a:rPr>
              <a:t>WEB</a:t>
            </a:r>
          </a:p>
        </p:txBody>
      </p:sp>
      <p:sp>
        <p:nvSpPr>
          <p:cNvPr id="81" name="Rectangle 80"/>
          <p:cNvSpPr/>
          <p:nvPr/>
        </p:nvSpPr>
        <p:spPr>
          <a:xfrm>
            <a:off x="5976719" y="2459421"/>
            <a:ext cx="1299284" cy="26378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83"/>
            <a:endParaRPr lang="en-US" sz="1959" dirty="0">
              <a:solidFill>
                <a:srgbClr val="505050"/>
              </a:solidFill>
            </a:endParaRPr>
          </a:p>
          <a:p>
            <a:pPr algn="ctr" defTabSz="1218683"/>
            <a:endParaRPr lang="en-US" sz="1959" dirty="0">
              <a:solidFill>
                <a:srgbClr val="505050"/>
              </a:solidFill>
            </a:endParaRPr>
          </a:p>
          <a:p>
            <a:pPr algn="ctr" defTabSz="1218683"/>
            <a:endParaRPr lang="en-US" sz="1959" dirty="0">
              <a:solidFill>
                <a:srgbClr val="505050"/>
              </a:solidFill>
            </a:endParaRPr>
          </a:p>
          <a:p>
            <a:pPr algn="ctr" defTabSz="1218683"/>
            <a:r>
              <a:rPr lang="en-US" sz="1959" dirty="0">
                <a:solidFill>
                  <a:srgbClr val="505050"/>
                </a:solidFill>
              </a:rPr>
              <a:t>SQL</a:t>
            </a:r>
            <a:br>
              <a:rPr lang="en-US" sz="1959" dirty="0">
                <a:solidFill>
                  <a:srgbClr val="505050"/>
                </a:solidFill>
              </a:rPr>
            </a:br>
            <a:endParaRPr lang="en-US" sz="1959" dirty="0">
              <a:solidFill>
                <a:srgbClr val="505050"/>
              </a:solidFill>
            </a:endParaRPr>
          </a:p>
        </p:txBody>
      </p:sp>
      <p:sp>
        <p:nvSpPr>
          <p:cNvPr id="82" name="Rectangle 81"/>
          <p:cNvSpPr/>
          <p:nvPr/>
        </p:nvSpPr>
        <p:spPr>
          <a:xfrm>
            <a:off x="7865358" y="2051913"/>
            <a:ext cx="1483725" cy="133059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683"/>
            <a:endParaRPr lang="en-US" sz="1799" dirty="0">
              <a:solidFill>
                <a:srgbClr val="505050"/>
              </a:solidFill>
            </a:endParaRPr>
          </a:p>
          <a:p>
            <a:pPr algn="ctr" defTabSz="1218683"/>
            <a:endParaRPr lang="en-US" sz="1799" dirty="0">
              <a:solidFill>
                <a:srgbClr val="505050"/>
              </a:solidFill>
            </a:endParaRPr>
          </a:p>
          <a:p>
            <a:pPr algn="ctr" defTabSz="1218683"/>
            <a:endParaRPr lang="en-US" sz="1799" dirty="0">
              <a:solidFill>
                <a:srgbClr val="505050"/>
              </a:solidFill>
            </a:endParaRPr>
          </a:p>
          <a:p>
            <a:pPr algn="ctr" defTabSz="1218683"/>
            <a:r>
              <a:rPr lang="en-US" sz="1799" dirty="0">
                <a:solidFill>
                  <a:srgbClr val="505050"/>
                </a:solidFill>
              </a:rPr>
              <a:t>AD/DC/DNS</a:t>
            </a:r>
            <a:endParaRPr lang="en-US" sz="1959" dirty="0">
              <a:solidFill>
                <a:srgbClr val="505050"/>
              </a:solidFill>
            </a:endParaRPr>
          </a:p>
        </p:txBody>
      </p:sp>
      <p:pic>
        <p:nvPicPr>
          <p:cNvPr id="67" name="Picture 66" descr="\\MAGNUM\Projects\Microsoft\Cloud Power FY12\Design\Icons\PNGs\IT_guy.png"/>
          <p:cNvPicPr>
            <a:picLocks noChangeAspect="1" noChangeArrowheads="1"/>
          </p:cNvPicPr>
          <p:nvPr/>
        </p:nvPicPr>
        <p:blipFill>
          <a:blip r:embed="rId4" cstate="email">
            <a:grayscl/>
            <a:extLst>
              <a:ext uri="{28A0092B-C50C-407E-A947-70E740481C1C}">
                <a14:useLocalDpi xmlns:a14="http://schemas.microsoft.com/office/drawing/2010/main"/>
              </a:ext>
            </a:extLst>
          </a:blip>
          <a:srcRect/>
          <a:stretch>
            <a:fillRect/>
          </a:stretch>
        </p:blipFill>
        <p:spPr bwMode="auto">
          <a:xfrm>
            <a:off x="10927876" y="4213056"/>
            <a:ext cx="985691" cy="985691"/>
          </a:xfrm>
          <a:prstGeom prst="rect">
            <a:avLst/>
          </a:prstGeom>
          <a:noFill/>
          <a:ln>
            <a:noFill/>
          </a:ln>
        </p:spPr>
      </p:pic>
      <p:pic>
        <p:nvPicPr>
          <p:cNvPr id="68" name="Picture 67" descr="\\MAGNUM\Projects\Microsoft\Cloud Power FY12\Design\ICONS_PNG\Agility.png"/>
          <p:cNvPicPr>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10451058" y="4501861"/>
            <a:ext cx="914032" cy="914032"/>
          </a:xfrm>
          <a:prstGeom prst="rect">
            <a:avLst/>
          </a:prstGeom>
          <a:noFill/>
        </p:spPr>
      </p:pic>
      <p:sp>
        <p:nvSpPr>
          <p:cNvPr id="85" name="TextBox 66"/>
          <p:cNvSpPr txBox="1"/>
          <p:nvPr/>
        </p:nvSpPr>
        <p:spPr>
          <a:xfrm>
            <a:off x="10742142" y="5231371"/>
            <a:ext cx="1216144" cy="271483"/>
          </a:xfrm>
          <a:prstGeom prst="rect">
            <a:avLst/>
          </a:prstGeom>
          <a:no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60" dirty="0">
                <a:solidFill>
                  <a:srgbClr val="505050"/>
                </a:solidFill>
              </a:rPr>
              <a:t>Corp Users</a:t>
            </a:r>
          </a:p>
        </p:txBody>
      </p:sp>
      <p:pic>
        <p:nvPicPr>
          <p:cNvPr id="51"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622535" y="2729010"/>
            <a:ext cx="748093" cy="748093"/>
          </a:xfrm>
          <a:prstGeom prst="rect">
            <a:avLst/>
          </a:prstGeom>
        </p:spPr>
      </p:pic>
      <p:pic>
        <p:nvPicPr>
          <p:cNvPr id="61"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622537" y="4688935"/>
            <a:ext cx="748093" cy="748093"/>
          </a:xfrm>
          <a:prstGeom prst="rect">
            <a:avLst/>
          </a:prstGeom>
        </p:spPr>
      </p:pic>
      <p:pic>
        <p:nvPicPr>
          <p:cNvPr id="63"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622536" y="3908302"/>
            <a:ext cx="748093" cy="748093"/>
          </a:xfrm>
          <a:prstGeom prst="rect">
            <a:avLst/>
          </a:prstGeom>
        </p:spPr>
      </p:pic>
      <p:pic>
        <p:nvPicPr>
          <p:cNvPr id="64"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264322" y="2696470"/>
            <a:ext cx="748093" cy="748093"/>
          </a:xfrm>
          <a:prstGeom prst="rect">
            <a:avLst/>
          </a:prstGeom>
        </p:spPr>
      </p:pic>
      <p:pic>
        <p:nvPicPr>
          <p:cNvPr id="65"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240577" y="2140672"/>
            <a:ext cx="748093" cy="748093"/>
          </a:xfrm>
          <a:prstGeom prst="rect">
            <a:avLst/>
          </a:prstGeom>
        </p:spPr>
      </p:pic>
      <p:sp>
        <p:nvSpPr>
          <p:cNvPr id="41" name="Freeform 40"/>
          <p:cNvSpPr>
            <a:spLocks noEditPoints="1"/>
          </p:cNvSpPr>
          <p:nvPr/>
        </p:nvSpPr>
        <p:spPr bwMode="black">
          <a:xfrm>
            <a:off x="10378068" y="1948376"/>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sp>
        <p:nvSpPr>
          <p:cNvPr id="44" name="Freeform 43"/>
          <p:cNvSpPr>
            <a:spLocks noEditPoints="1"/>
          </p:cNvSpPr>
          <p:nvPr/>
        </p:nvSpPr>
        <p:spPr bwMode="black">
          <a:xfrm>
            <a:off x="11223832" y="1948376"/>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sp>
        <p:nvSpPr>
          <p:cNvPr id="4" name="TextBox 3"/>
          <p:cNvSpPr txBox="1"/>
          <p:nvPr/>
        </p:nvSpPr>
        <p:spPr>
          <a:xfrm>
            <a:off x="10428260" y="3074522"/>
            <a:ext cx="1405130" cy="572464"/>
          </a:xfrm>
          <a:prstGeom prst="rect">
            <a:avLst/>
          </a:prstGeom>
          <a:noFill/>
        </p:spPr>
        <p:txBody>
          <a:bodyPr wrap="square" lIns="182880" tIns="146304" rIns="182880" bIns="146304" rtlCol="0">
            <a:spAutoFit/>
          </a:bodyPr>
          <a:lstStyle/>
          <a:p>
            <a:pPr algn="ctr" defTabSz="1218683">
              <a:lnSpc>
                <a:spcPct val="90000"/>
              </a:lnSpc>
            </a:pPr>
            <a:r>
              <a:rPr lang="en-US" sz="2000" dirty="0">
                <a:gradFill>
                  <a:gsLst>
                    <a:gs pos="2917">
                      <a:srgbClr val="505050"/>
                    </a:gs>
                    <a:gs pos="30000">
                      <a:srgbClr val="505050"/>
                    </a:gs>
                  </a:gsLst>
                  <a:lin ang="5400000" scaled="0"/>
                </a:gradFill>
              </a:rPr>
              <a:t>AD 1</a:t>
            </a:r>
          </a:p>
        </p:txBody>
      </p:sp>
      <p:pic>
        <p:nvPicPr>
          <p:cNvPr id="45"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610967" y="1948377"/>
            <a:ext cx="748093" cy="748093"/>
          </a:xfrm>
          <a:prstGeom prst="rect">
            <a:avLst/>
          </a:prstGeom>
        </p:spPr>
      </p:pic>
      <p:pic>
        <p:nvPicPr>
          <p:cNvPr id="47" name="Virtual machines"/>
          <p:cNvPicPr>
            <a:picLocks noChangeAspect="1"/>
          </p:cNvPicPr>
          <p:nvPr/>
        </p:nvPicPr>
        <p:blipFill>
          <a:blip r:embed="rId5" cstate="print">
            <a:duotone>
              <a:prstClr val="black"/>
              <a:schemeClr val="tx1">
                <a:lumMod val="5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261053" y="4215050"/>
            <a:ext cx="748093" cy="748093"/>
          </a:xfrm>
          <a:prstGeom prst="rect">
            <a:avLst/>
          </a:prstGeom>
        </p:spPr>
      </p:pic>
    </p:spTree>
    <p:extLst>
      <p:ext uri="{BB962C8B-B14F-4D97-AF65-F5344CB8AC3E}">
        <p14:creationId xmlns:p14="http://schemas.microsoft.com/office/powerpoint/2010/main" val="28720803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250"/>
                                        <p:tgtEl>
                                          <p:spTgt spid="51"/>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fade">
                                      <p:cBhvr>
                                        <p:cTn id="11" dur="250"/>
                                        <p:tgtEl>
                                          <p:spTgt spid="61"/>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250"/>
                                        <p:tgtEl>
                                          <p:spTgt spid="63"/>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fade">
                                      <p:cBhvr>
                                        <p:cTn id="19" dur="250"/>
                                        <p:tgtEl>
                                          <p:spTgt spid="64"/>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250"/>
                                        <p:tgtEl>
                                          <p:spTgt spid="45"/>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2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800" dirty="0"/>
              <a:t>Virtual Machine Availability</a:t>
            </a:r>
            <a:br>
              <a:rPr lang="en-US" sz="8800" dirty="0"/>
            </a:br>
            <a:endParaRPr lang="en-US" dirty="0"/>
          </a:p>
        </p:txBody>
      </p:sp>
    </p:spTree>
    <p:extLst>
      <p:ext uri="{BB962C8B-B14F-4D97-AF65-F5344CB8AC3E}">
        <p14:creationId xmlns:p14="http://schemas.microsoft.com/office/powerpoint/2010/main" val="85525193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Service Level Agreements	</a:t>
            </a:r>
          </a:p>
        </p:txBody>
      </p:sp>
      <p:sp>
        <p:nvSpPr>
          <p:cNvPr id="7" name="Rectangle 6"/>
          <p:cNvSpPr/>
          <p:nvPr/>
        </p:nvSpPr>
        <p:spPr bwMode="auto">
          <a:xfrm>
            <a:off x="520701" y="1492210"/>
            <a:ext cx="10987719" cy="432739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60944" rIns="60944" bIns="60944" numCol="1" spcCol="0" rtlCol="0" fromWordArt="0" anchor="ctr" anchorCtr="0" forceAA="0" compatLnSpc="1">
            <a:prstTxWarp prst="textNoShape">
              <a:avLst/>
            </a:prstTxWarp>
            <a:noAutofit/>
          </a:bodyPr>
          <a:lstStyle/>
          <a:p>
            <a:pPr algn="ctr" defTabSz="1218494" fontAlgn="base">
              <a:spcBef>
                <a:spcPct val="0"/>
              </a:spcBef>
              <a:spcAft>
                <a:spcPct val="0"/>
              </a:spcAft>
            </a:pPr>
            <a:endParaRPr lang="en-US" sz="3732"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Content Placeholder 2"/>
          <p:cNvSpPr txBox="1">
            <a:spLocks/>
          </p:cNvSpPr>
          <p:nvPr/>
        </p:nvSpPr>
        <p:spPr>
          <a:xfrm>
            <a:off x="4874035" y="2426769"/>
            <a:ext cx="7379248" cy="1347869"/>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6"/>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6"/>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6"/>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3732" dirty="0">
                <a:solidFill>
                  <a:srgbClr val="00188F">
                    <a:alpha val="99000"/>
                  </a:srgbClr>
                </a:solidFill>
                <a:latin typeface="Segoe UI Light"/>
              </a:rPr>
              <a:t>What’s included</a:t>
            </a:r>
          </a:p>
          <a:p>
            <a:pPr lvl="1"/>
            <a:r>
              <a:rPr lang="en-US" sz="2000" dirty="0">
                <a:solidFill>
                  <a:srgbClr val="505050">
                    <a:alpha val="99000"/>
                  </a:srgbClr>
                </a:solidFill>
              </a:rPr>
              <a:t>Compute Hardware failure (disk, </a:t>
            </a:r>
            <a:r>
              <a:rPr lang="en-US" sz="2000" dirty="0" err="1">
                <a:solidFill>
                  <a:srgbClr val="505050">
                    <a:alpha val="99000"/>
                  </a:srgbClr>
                </a:solidFill>
              </a:rPr>
              <a:t>cpu</a:t>
            </a:r>
            <a:r>
              <a:rPr lang="en-US" sz="2000" dirty="0">
                <a:solidFill>
                  <a:srgbClr val="505050">
                    <a:alpha val="99000"/>
                  </a:srgbClr>
                </a:solidFill>
              </a:rPr>
              <a:t>, memory)</a:t>
            </a:r>
          </a:p>
          <a:p>
            <a:pPr lvl="1"/>
            <a:r>
              <a:rPr lang="en-US" sz="2000" dirty="0">
                <a:solidFill>
                  <a:srgbClr val="505050">
                    <a:alpha val="99000"/>
                  </a:srgbClr>
                </a:solidFill>
              </a:rPr>
              <a:t>Datacenter failures - Network failure, power failure</a:t>
            </a:r>
          </a:p>
          <a:p>
            <a:pPr lvl="1"/>
            <a:r>
              <a:rPr lang="en-US" sz="2000" dirty="0">
                <a:solidFill>
                  <a:srgbClr val="505050">
                    <a:alpha val="99000"/>
                  </a:srgbClr>
                </a:solidFill>
              </a:rPr>
              <a:t>Hardware upgrades, Software maintenance – Host OS Updates</a:t>
            </a:r>
          </a:p>
        </p:txBody>
      </p:sp>
      <p:sp>
        <p:nvSpPr>
          <p:cNvPr id="13" name="Content Placeholder 2"/>
          <p:cNvSpPr txBox="1">
            <a:spLocks/>
          </p:cNvSpPr>
          <p:nvPr/>
        </p:nvSpPr>
        <p:spPr>
          <a:xfrm>
            <a:off x="4874036" y="3885759"/>
            <a:ext cx="7379249"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6"/>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6"/>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6"/>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rgbClr val="00188F">
                    <a:alpha val="99000"/>
                  </a:srgbClr>
                </a:solidFill>
                <a:latin typeface="Segoe UI Light"/>
              </a:rPr>
              <a:t>What is not included</a:t>
            </a:r>
          </a:p>
          <a:p>
            <a:pPr lvl="1"/>
            <a:r>
              <a:rPr lang="en-US" sz="2000" dirty="0">
                <a:solidFill>
                  <a:srgbClr val="505050">
                    <a:alpha val="99000"/>
                  </a:srgbClr>
                </a:solidFill>
              </a:rPr>
              <a:t>VM Container crashes, Guest OS Updates</a:t>
            </a:r>
          </a:p>
        </p:txBody>
      </p:sp>
      <p:sp>
        <p:nvSpPr>
          <p:cNvPr id="14" name="Content Placeholder 2"/>
          <p:cNvSpPr txBox="1">
            <a:spLocks/>
          </p:cNvSpPr>
          <p:nvPr/>
        </p:nvSpPr>
        <p:spPr>
          <a:xfrm>
            <a:off x="4874035" y="1492210"/>
            <a:ext cx="7379248"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6"/>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6"/>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6"/>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rgbClr val="00188F">
                    <a:alpha val="99000"/>
                  </a:srgbClr>
                </a:solidFill>
                <a:latin typeface="Segoe UI Light"/>
              </a:rPr>
              <a:t>99.95% for multiple role instances</a:t>
            </a:r>
          </a:p>
          <a:p>
            <a:pPr lvl="1"/>
            <a:r>
              <a:rPr lang="en-US" sz="2000" dirty="0">
                <a:solidFill>
                  <a:srgbClr val="505050">
                    <a:alpha val="99000"/>
                  </a:srgbClr>
                </a:solidFill>
              </a:rPr>
              <a:t>4.38 hours of downtime per year</a:t>
            </a:r>
          </a:p>
        </p:txBody>
      </p:sp>
      <p:sp>
        <p:nvSpPr>
          <p:cNvPr id="10" name="Rectangle 9"/>
          <p:cNvSpPr/>
          <p:nvPr>
            <p:custDataLst>
              <p:tags r:id="rId1"/>
            </p:custDataLst>
          </p:nvPr>
        </p:nvSpPr>
        <p:spPr bwMode="auto">
          <a:xfrm>
            <a:off x="270759" y="2003929"/>
            <a:ext cx="4332817" cy="30534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spcCol="0" rtlCol="0" anchor="ctr" anchorCtr="0" compatLnSpc="1">
            <a:prstTxWarp prst="textNoShape">
              <a:avLst/>
            </a:prstTxWarp>
          </a:bodyPr>
          <a:lstStyle/>
          <a:p>
            <a:pPr algn="ctr" defTabSz="913529"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15" name="Rectangle 14"/>
          <p:cNvSpPr/>
          <p:nvPr/>
        </p:nvSpPr>
        <p:spPr bwMode="auto">
          <a:xfrm>
            <a:off x="2681235" y="2426769"/>
            <a:ext cx="1689137" cy="220368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30" tIns="60916" rIns="121830" bIns="121878" numCol="1" spcCol="0" rtlCol="0" anchor="b" anchorCtr="0" compatLnSpc="1">
            <a:prstTxWarp prst="textNoShape">
              <a:avLst/>
            </a:prstTxWarp>
          </a:bodyPr>
          <a:lstStyle/>
          <a:p>
            <a:pPr algn="ctr" defTabSz="913529" fontAlgn="base">
              <a:spcBef>
                <a:spcPct val="0"/>
              </a:spcBef>
              <a:spcAft>
                <a:spcPct val="0"/>
              </a:spcAft>
            </a:pPr>
            <a:r>
              <a:rPr lang="en-US" sz="1600" b="1" dirty="0">
                <a:ln>
                  <a:solidFill>
                    <a:srgbClr val="FFFFFF">
                      <a:alpha val="0"/>
                    </a:srgbClr>
                  </a:solidFill>
                </a:ln>
                <a:solidFill>
                  <a:srgbClr val="00188F"/>
                </a:solidFill>
              </a:rPr>
              <a:t>Server 2</a:t>
            </a:r>
          </a:p>
        </p:txBody>
      </p:sp>
      <p:sp>
        <p:nvSpPr>
          <p:cNvPr id="16" name="Rectangle 15"/>
          <p:cNvSpPr/>
          <p:nvPr>
            <p:custDataLst>
              <p:tags r:id="rId2"/>
            </p:custDataLst>
          </p:nvPr>
        </p:nvSpPr>
        <p:spPr bwMode="auto">
          <a:xfrm>
            <a:off x="270759" y="5051135"/>
            <a:ext cx="4332816" cy="61779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spcCol="0" rtlCol="0" anchor="ctr" anchorCtr="0" compatLnSpc="1">
            <a:prstTxWarp prst="textNoShape">
              <a:avLst/>
            </a:prstTxWarp>
          </a:bodyPr>
          <a:lstStyle/>
          <a:p>
            <a:pPr algn="ctr" defTabSz="913529" fontAlgn="base">
              <a:spcBef>
                <a:spcPct val="0"/>
              </a:spcBef>
              <a:spcAft>
                <a:spcPct val="0"/>
              </a:spcAft>
            </a:pPr>
            <a:r>
              <a:rPr lang="en-US" sz="2266" dirty="0">
                <a:gradFill>
                  <a:gsLst>
                    <a:gs pos="0">
                      <a:srgbClr val="FFFFFF"/>
                    </a:gs>
                    <a:gs pos="100000">
                      <a:srgbClr val="FFFFFF"/>
                    </a:gs>
                  </a:gsLst>
                  <a:lin ang="5400000" scaled="0"/>
                </a:gradFill>
              </a:rPr>
              <a:t>SLA 99.95</a:t>
            </a:r>
          </a:p>
        </p:txBody>
      </p:sp>
      <p:sp>
        <p:nvSpPr>
          <p:cNvPr id="17" name="Rectangle 16"/>
          <p:cNvSpPr/>
          <p:nvPr>
            <p:custDataLst>
              <p:tags r:id="rId3"/>
            </p:custDataLst>
          </p:nvPr>
        </p:nvSpPr>
        <p:spPr bwMode="auto">
          <a:xfrm>
            <a:off x="270761" y="1394322"/>
            <a:ext cx="4332814" cy="6177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spcCol="0" rtlCol="0" anchor="ctr" anchorCtr="0" compatLnSpc="1">
            <a:prstTxWarp prst="textNoShape">
              <a:avLst/>
            </a:prstTxWarp>
          </a:bodyPr>
          <a:lstStyle/>
          <a:p>
            <a:pPr algn="ctr" defTabSz="913529" fontAlgn="base">
              <a:spcBef>
                <a:spcPct val="0"/>
              </a:spcBef>
              <a:spcAft>
                <a:spcPct val="0"/>
              </a:spcAft>
            </a:pPr>
            <a:r>
              <a:rPr lang="en-US" sz="2266" b="1" dirty="0">
                <a:gradFill>
                  <a:gsLst>
                    <a:gs pos="0">
                      <a:srgbClr val="FFFFFF"/>
                    </a:gs>
                    <a:gs pos="100000">
                      <a:srgbClr val="FFFFFF"/>
                    </a:gs>
                  </a:gsLst>
                  <a:lin ang="5400000" scaled="0"/>
                </a:gradFill>
              </a:rPr>
              <a:t>Availability set</a:t>
            </a:r>
          </a:p>
        </p:txBody>
      </p:sp>
      <p:pic>
        <p:nvPicPr>
          <p:cNvPr id="19" name="Picture 18"/>
          <p:cNvPicPr>
            <a:picLocks noChangeAspect="1"/>
          </p:cNvPicPr>
          <p:nvPr/>
        </p:nvPicPr>
        <p:blipFill>
          <a:blip r:embed="rId7">
            <a:grayscl/>
          </a:blip>
          <a:stretch>
            <a:fillRect/>
          </a:stretch>
        </p:blipFill>
        <p:spPr>
          <a:xfrm>
            <a:off x="2838796" y="2822454"/>
            <a:ext cx="1374012" cy="1255562"/>
          </a:xfrm>
          <a:prstGeom prst="rect">
            <a:avLst/>
          </a:prstGeom>
        </p:spPr>
      </p:pic>
      <p:sp>
        <p:nvSpPr>
          <p:cNvPr id="20" name="Rectangle 19"/>
          <p:cNvSpPr/>
          <p:nvPr/>
        </p:nvSpPr>
        <p:spPr bwMode="auto">
          <a:xfrm>
            <a:off x="520701" y="2434437"/>
            <a:ext cx="1689137" cy="220368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30" tIns="60916" rIns="121830" bIns="121878" numCol="1" spcCol="0" rtlCol="0" anchor="b" anchorCtr="0" compatLnSpc="1">
            <a:prstTxWarp prst="textNoShape">
              <a:avLst/>
            </a:prstTxWarp>
          </a:bodyPr>
          <a:lstStyle/>
          <a:p>
            <a:pPr algn="ctr" defTabSz="913529" fontAlgn="base">
              <a:spcBef>
                <a:spcPct val="0"/>
              </a:spcBef>
              <a:spcAft>
                <a:spcPct val="0"/>
              </a:spcAft>
            </a:pPr>
            <a:r>
              <a:rPr lang="en-US" sz="1600" b="1" dirty="0">
                <a:ln>
                  <a:solidFill>
                    <a:srgbClr val="FFFFFF">
                      <a:alpha val="0"/>
                    </a:srgbClr>
                  </a:solidFill>
                </a:ln>
                <a:solidFill>
                  <a:srgbClr val="00188F"/>
                </a:solidFill>
              </a:rPr>
              <a:t>Server 1</a:t>
            </a:r>
          </a:p>
        </p:txBody>
      </p:sp>
      <p:pic>
        <p:nvPicPr>
          <p:cNvPr id="21" name="Picture 20"/>
          <p:cNvPicPr>
            <a:picLocks noChangeAspect="1"/>
          </p:cNvPicPr>
          <p:nvPr/>
        </p:nvPicPr>
        <p:blipFill>
          <a:blip r:embed="rId7">
            <a:grayscl/>
          </a:blip>
          <a:stretch>
            <a:fillRect/>
          </a:stretch>
        </p:blipFill>
        <p:spPr>
          <a:xfrm>
            <a:off x="678262" y="2830122"/>
            <a:ext cx="1374012" cy="1255562"/>
          </a:xfrm>
          <a:prstGeom prst="rect">
            <a:avLst/>
          </a:prstGeom>
        </p:spPr>
      </p:pic>
    </p:spTree>
    <p:extLst>
      <p:ext uri="{BB962C8B-B14F-4D97-AF65-F5344CB8AC3E}">
        <p14:creationId xmlns:p14="http://schemas.microsoft.com/office/powerpoint/2010/main" val="3080249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520701" y="1492211"/>
            <a:ext cx="10987719" cy="432739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1" tIns="60941" rIns="60941" bIns="60941" numCol="1" spcCol="0" rtlCol="0" fromWordArt="0" anchor="ctr" anchorCtr="0" forceAA="0" compatLnSpc="1">
            <a:prstTxWarp prst="textNoShape">
              <a:avLst/>
            </a:prstTxWarp>
            <a:noAutofit/>
          </a:bodyPr>
          <a:lstStyle/>
          <a:p>
            <a:pPr algn="ctr" defTabSz="1218443" fontAlgn="base">
              <a:spcBef>
                <a:spcPct val="0"/>
              </a:spcBef>
              <a:spcAft>
                <a:spcPct val="0"/>
              </a:spcAft>
            </a:pPr>
            <a:endParaRPr lang="en-US" sz="3199"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NZ" sz="5400" dirty="0"/>
              <a:t>Fault and Update Domains</a:t>
            </a:r>
          </a:p>
        </p:txBody>
      </p:sp>
      <p:sp>
        <p:nvSpPr>
          <p:cNvPr id="3" name="Text Placeholder 2"/>
          <p:cNvSpPr>
            <a:spLocks noGrp="1"/>
          </p:cNvSpPr>
          <p:nvPr>
            <p:ph type="body" sz="quarter" idx="4294967295"/>
          </p:nvPr>
        </p:nvSpPr>
        <p:spPr>
          <a:xfrm>
            <a:off x="5101646" y="1457314"/>
            <a:ext cx="6922224" cy="4364891"/>
          </a:xfrm>
        </p:spPr>
        <p:txBody>
          <a:bodyPr/>
          <a:lstStyle/>
          <a:p>
            <a:pPr marL="0" indent="0">
              <a:buNone/>
            </a:pPr>
            <a:r>
              <a:rPr lang="en-NZ" sz="3199" dirty="0">
                <a:solidFill>
                  <a:schemeClr val="tx2">
                    <a:alpha val="99000"/>
                  </a:schemeClr>
                </a:solidFill>
              </a:rPr>
              <a:t>Fault Domains</a:t>
            </a:r>
          </a:p>
          <a:p>
            <a:pPr marL="3174" lvl="1"/>
            <a:r>
              <a:rPr lang="en-NZ" sz="1866" dirty="0">
                <a:solidFill>
                  <a:schemeClr val="tx1">
                    <a:alpha val="99000"/>
                  </a:schemeClr>
                </a:solidFill>
              </a:rPr>
              <a:t>Represent groups of  resources anticipated to fail together</a:t>
            </a:r>
          </a:p>
          <a:p>
            <a:pPr marL="3174" lvl="1"/>
            <a:r>
              <a:rPr lang="en-NZ" sz="1866" dirty="0">
                <a:solidFill>
                  <a:schemeClr val="tx1">
                    <a:alpha val="99000"/>
                  </a:schemeClr>
                </a:solidFill>
              </a:rPr>
              <a:t>i.e. Same rack, same server</a:t>
            </a:r>
          </a:p>
          <a:p>
            <a:pPr marL="3174" lvl="1"/>
            <a:r>
              <a:rPr lang="en-NZ" sz="1866" dirty="0">
                <a:solidFill>
                  <a:schemeClr val="tx1">
                    <a:alpha val="99000"/>
                  </a:schemeClr>
                </a:solidFill>
              </a:rPr>
              <a:t>Fabric spreads instances across fault at least 2 fault domains</a:t>
            </a:r>
            <a:endParaRPr lang="en-NZ" sz="1466" dirty="0"/>
          </a:p>
          <a:p>
            <a:pPr marL="0" indent="0">
              <a:buNone/>
            </a:pPr>
            <a:r>
              <a:rPr lang="en-NZ" sz="3199" dirty="0">
                <a:solidFill>
                  <a:schemeClr val="tx2">
                    <a:alpha val="99000"/>
                  </a:schemeClr>
                </a:solidFill>
              </a:rPr>
              <a:t>Update Domains</a:t>
            </a:r>
          </a:p>
          <a:p>
            <a:pPr marL="3174" lvl="1"/>
            <a:r>
              <a:rPr lang="en-NZ" sz="1866" dirty="0">
                <a:solidFill>
                  <a:schemeClr val="tx1">
                    <a:alpha val="99000"/>
                  </a:schemeClr>
                </a:solidFill>
              </a:rPr>
              <a:t>Represents groups of resources that will be updated together</a:t>
            </a:r>
          </a:p>
          <a:p>
            <a:pPr marL="3174" lvl="1"/>
            <a:r>
              <a:rPr lang="en-NZ" sz="1866" dirty="0">
                <a:solidFill>
                  <a:schemeClr val="tx1">
                    <a:alpha val="99000"/>
                  </a:schemeClr>
                </a:solidFill>
              </a:rPr>
              <a:t>Host OS updates honour service update domains</a:t>
            </a:r>
          </a:p>
          <a:p>
            <a:pPr marL="3174" lvl="1"/>
            <a:r>
              <a:rPr lang="en-NZ" sz="1866" dirty="0">
                <a:solidFill>
                  <a:schemeClr val="tx1">
                    <a:alpha val="99000"/>
                  </a:schemeClr>
                </a:solidFill>
              </a:rPr>
              <a:t>Specified in service definition</a:t>
            </a:r>
          </a:p>
          <a:p>
            <a:pPr marL="3174" lvl="1"/>
            <a:r>
              <a:rPr lang="en-NZ" sz="1866" dirty="0">
                <a:solidFill>
                  <a:schemeClr val="tx1">
                    <a:alpha val="99000"/>
                  </a:schemeClr>
                </a:solidFill>
              </a:rPr>
              <a:t>Default of 5 (up to 20)</a:t>
            </a:r>
            <a:endParaRPr lang="en-NZ" sz="1600" dirty="0"/>
          </a:p>
          <a:p>
            <a:pPr marL="0" indent="0">
              <a:buNone/>
            </a:pPr>
            <a:r>
              <a:rPr lang="en-NZ" sz="3199" dirty="0">
                <a:solidFill>
                  <a:schemeClr val="tx2">
                    <a:alpha val="99000"/>
                  </a:schemeClr>
                </a:solidFill>
              </a:rPr>
              <a:t>Fabric spreads role instances across Update Domains and Fault Domains</a:t>
            </a:r>
          </a:p>
        </p:txBody>
      </p:sp>
      <p:grpSp>
        <p:nvGrpSpPr>
          <p:cNvPr id="5" name="Group 4"/>
          <p:cNvGrpSpPr/>
          <p:nvPr/>
        </p:nvGrpSpPr>
        <p:grpSpPr>
          <a:xfrm>
            <a:off x="520703" y="1521676"/>
            <a:ext cx="4327397" cy="4327397"/>
            <a:chOff x="389436" y="1066800"/>
            <a:chExt cx="1371600" cy="1371600"/>
          </a:xfrm>
        </p:grpSpPr>
        <p:sp>
          <p:nvSpPr>
            <p:cNvPr id="4" name="Rectangle 3"/>
            <p:cNvSpPr/>
            <p:nvPr/>
          </p:nvSpPr>
          <p:spPr bwMode="auto">
            <a:xfrm>
              <a:off x="389436" y="1066800"/>
              <a:ext cx="1371600" cy="1371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60944" rIns="60944" bIns="60944" numCol="1" spcCol="0" rtlCol="0" fromWordArt="0" anchor="ctr" anchorCtr="0" forceAA="0" compatLnSpc="1">
              <a:prstTxWarp prst="textNoShape">
                <a:avLst/>
              </a:prstTxWarp>
              <a:noAutofit/>
            </a:bodyPr>
            <a:lstStyle/>
            <a:p>
              <a:pPr algn="ctr" defTabSz="1218443" fontAlgn="base">
                <a:spcBef>
                  <a:spcPct val="0"/>
                </a:spcBef>
                <a:spcAft>
                  <a:spcPct val="0"/>
                </a:spcAft>
              </a:pPr>
              <a:endParaRPr lang="en-US" sz="3199" dirty="0">
                <a:gradFill>
                  <a:gsLst>
                    <a:gs pos="0">
                      <a:srgbClr val="FFFFFF"/>
                    </a:gs>
                    <a:gs pos="100000">
                      <a:srgbClr val="FFFFFF"/>
                    </a:gs>
                  </a:gsLst>
                  <a:lin ang="5400000" scaled="0"/>
                </a:gradFill>
                <a:ea typeface="Segoe UI" pitchFamily="34" charset="0"/>
                <a:cs typeface="Segoe UI" pitchFamily="34" charset="0"/>
              </a:endParaRPr>
            </a:p>
          </p:txBody>
        </p:sp>
        <p:sp>
          <p:nvSpPr>
            <p:cNvPr id="7" name="Freeform 11"/>
            <p:cNvSpPr>
              <a:spLocks noEditPoints="1"/>
            </p:cNvSpPr>
            <p:nvPr/>
          </p:nvSpPr>
          <p:spPr bwMode="black">
            <a:xfrm>
              <a:off x="674468" y="1361380"/>
              <a:ext cx="801535" cy="801118"/>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solidFill>
              <a:schemeClr val="bg1"/>
            </a:solidFill>
            <a:ln>
              <a:noFill/>
            </a:ln>
          </p:spPr>
          <p:txBody>
            <a:bodyPr vert="horz" wrap="square" lIns="82292" tIns="41145" rIns="82292" bIns="41145" numCol="1" anchor="t" anchorCtr="0" compatLnSpc="1">
              <a:prstTxWarp prst="textNoShape">
                <a:avLst/>
              </a:prstTxWarp>
            </a:bodyPr>
            <a:lstStyle/>
            <a:p>
              <a:pPr defTabSz="1218683"/>
              <a:endParaRPr lang="en-US" sz="1600" dirty="0">
                <a:solidFill>
                  <a:srgbClr val="505050"/>
                </a:solidFill>
              </a:endParaRPr>
            </a:p>
          </p:txBody>
        </p:sp>
      </p:grpSp>
    </p:spTree>
    <p:extLst>
      <p:ext uri="{BB962C8B-B14F-4D97-AF65-F5344CB8AC3E}">
        <p14:creationId xmlns:p14="http://schemas.microsoft.com/office/powerpoint/2010/main" val="147927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520701" y="1492211"/>
            <a:ext cx="10987719" cy="4774503"/>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39" tIns="60939" rIns="60939" bIns="60939" numCol="1" spcCol="0" rtlCol="0" fromWordArt="0" anchor="ctr" anchorCtr="0" forceAA="0" compatLnSpc="1">
            <a:prstTxWarp prst="textNoShape">
              <a:avLst/>
            </a:prstTxWarp>
            <a:noAutofit/>
          </a:bodyPr>
          <a:lstStyle/>
          <a:p>
            <a:pPr algn="ctr" defTabSz="1218393" fontAlgn="base">
              <a:spcBef>
                <a:spcPct val="0"/>
              </a:spcBef>
              <a:spcAft>
                <a:spcPct val="0"/>
              </a:spcAft>
            </a:pPr>
            <a:endParaRPr lang="en-US" sz="3199"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custDataLst>
              <p:tags r:id="rId1"/>
            </p:custDataLst>
          </p:nvPr>
        </p:nvSpPr>
        <p:spPr bwMode="auto">
          <a:xfrm>
            <a:off x="7237983" y="1492211"/>
            <a:ext cx="2664373" cy="4774503"/>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1218490" fontAlgn="base">
              <a:spcBef>
                <a:spcPct val="0"/>
              </a:spcBef>
              <a:spcAft>
                <a:spcPct val="0"/>
              </a:spcAft>
            </a:pPr>
            <a:r>
              <a:rPr lang="en-US" sz="2133" dirty="0">
                <a:ln>
                  <a:solidFill>
                    <a:srgbClr val="FFFFFF">
                      <a:alpha val="0"/>
                    </a:srgbClr>
                  </a:solidFill>
                </a:ln>
                <a:solidFill>
                  <a:srgbClr val="5F5F5F">
                    <a:alpha val="99000"/>
                  </a:srgbClr>
                </a:solidFill>
              </a:rPr>
              <a:t>Fault Domain</a:t>
            </a:r>
          </a:p>
        </p:txBody>
      </p:sp>
      <p:sp>
        <p:nvSpPr>
          <p:cNvPr id="12" name="Rectangle 11"/>
          <p:cNvSpPr/>
          <p:nvPr>
            <p:custDataLst>
              <p:tags r:id="rId2"/>
            </p:custDataLst>
          </p:nvPr>
        </p:nvSpPr>
        <p:spPr bwMode="auto">
          <a:xfrm>
            <a:off x="7396690" y="1918234"/>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709" rIns="91380" bIns="45691" numCol="1" spcCol="0" rtlCol="0" anchor="t" anchorCtr="0" compatLnSpc="1">
            <a:prstTxWarp prst="textNoShape">
              <a:avLst/>
            </a:prstTxWarp>
          </a:bodyPr>
          <a:lstStyle/>
          <a:p>
            <a:pPr algn="ctr" defTabSz="913566" fontAlgn="base">
              <a:spcBef>
                <a:spcPts val="1200"/>
              </a:spcBef>
              <a:spcAft>
                <a:spcPct val="0"/>
              </a:spcAft>
            </a:pPr>
            <a:r>
              <a:rPr lang="en-US" sz="2133" dirty="0">
                <a:ln>
                  <a:solidFill>
                    <a:srgbClr val="FFFFFF">
                      <a:alpha val="0"/>
                    </a:srgbClr>
                  </a:solidFill>
                </a:ln>
                <a:solidFill>
                  <a:srgbClr val="5F5F5F">
                    <a:alpha val="99000"/>
                  </a:srgbClr>
                </a:solidFill>
              </a:rPr>
              <a:t>Rack</a:t>
            </a:r>
            <a:endParaRPr lang="en-US" sz="1466" dirty="0">
              <a:ln>
                <a:solidFill>
                  <a:srgbClr val="FFFFFF">
                    <a:alpha val="0"/>
                  </a:srgbClr>
                </a:solidFill>
              </a:ln>
              <a:solidFill>
                <a:srgbClr val="5F5F5F">
                  <a:alpha val="99000"/>
                </a:srgbClr>
              </a:solidFill>
            </a:endParaRPr>
          </a:p>
        </p:txBody>
      </p:sp>
      <p:sp>
        <p:nvSpPr>
          <p:cNvPr id="31" name="Title 30"/>
          <p:cNvSpPr>
            <a:spLocks noGrp="1"/>
          </p:cNvSpPr>
          <p:nvPr>
            <p:ph type="title"/>
          </p:nvPr>
        </p:nvSpPr>
        <p:spPr/>
        <p:txBody>
          <a:bodyPr/>
          <a:lstStyle/>
          <a:p>
            <a:r>
              <a:rPr lang="en-NZ" sz="5400" dirty="0"/>
              <a:t>Fault and Update Domains</a:t>
            </a:r>
          </a:p>
        </p:txBody>
      </p:sp>
      <p:sp>
        <p:nvSpPr>
          <p:cNvPr id="3" name="Rectangle 2"/>
          <p:cNvSpPr/>
          <p:nvPr>
            <p:custDataLst>
              <p:tags r:id="rId3"/>
            </p:custDataLst>
          </p:nvPr>
        </p:nvSpPr>
        <p:spPr bwMode="auto">
          <a:xfrm>
            <a:off x="2252325" y="1492211"/>
            <a:ext cx="2664373" cy="4774503"/>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1218490" fontAlgn="base">
              <a:spcBef>
                <a:spcPct val="0"/>
              </a:spcBef>
              <a:spcAft>
                <a:spcPct val="0"/>
              </a:spcAft>
            </a:pPr>
            <a:r>
              <a:rPr lang="en-US" sz="2133" dirty="0">
                <a:ln>
                  <a:solidFill>
                    <a:srgbClr val="FFFFFF">
                      <a:alpha val="0"/>
                    </a:srgbClr>
                  </a:solidFill>
                </a:ln>
                <a:solidFill>
                  <a:srgbClr val="5F5F5F">
                    <a:alpha val="99000"/>
                  </a:srgbClr>
                </a:solidFill>
              </a:rPr>
              <a:t>Fault Domain</a:t>
            </a:r>
          </a:p>
        </p:txBody>
      </p:sp>
      <p:sp>
        <p:nvSpPr>
          <p:cNvPr id="4" name="Rectangle 3"/>
          <p:cNvSpPr/>
          <p:nvPr>
            <p:custDataLst>
              <p:tags r:id="rId4"/>
            </p:custDataLst>
          </p:nvPr>
        </p:nvSpPr>
        <p:spPr bwMode="auto">
          <a:xfrm>
            <a:off x="2411032" y="1918234"/>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709" rIns="91380" bIns="45691" numCol="1" spcCol="0" rtlCol="0" anchor="t" anchorCtr="0" compatLnSpc="1">
            <a:prstTxWarp prst="textNoShape">
              <a:avLst/>
            </a:prstTxWarp>
          </a:bodyPr>
          <a:lstStyle/>
          <a:p>
            <a:pPr algn="ctr" defTabSz="913566" fontAlgn="base">
              <a:spcBef>
                <a:spcPts val="1200"/>
              </a:spcBef>
              <a:spcAft>
                <a:spcPct val="0"/>
              </a:spcAft>
            </a:pPr>
            <a:r>
              <a:rPr lang="en-US" sz="2133" dirty="0">
                <a:ln>
                  <a:solidFill>
                    <a:srgbClr val="FFFFFF">
                      <a:alpha val="0"/>
                    </a:srgbClr>
                  </a:solidFill>
                </a:ln>
                <a:solidFill>
                  <a:srgbClr val="5F5F5F">
                    <a:alpha val="99000"/>
                  </a:srgbClr>
                </a:solidFill>
              </a:rPr>
              <a:t>Rack</a:t>
            </a:r>
            <a:endParaRPr lang="en-US" sz="1466" dirty="0">
              <a:ln>
                <a:solidFill>
                  <a:srgbClr val="FFFFFF">
                    <a:alpha val="0"/>
                  </a:srgbClr>
                </a:solidFill>
              </a:ln>
              <a:solidFill>
                <a:srgbClr val="5F5F5F">
                  <a:alpha val="99000"/>
                </a:srgbClr>
              </a:solidFill>
            </a:endParaRPr>
          </a:p>
        </p:txBody>
      </p:sp>
      <p:sp>
        <p:nvSpPr>
          <p:cNvPr id="5" name="Rectangle 4"/>
          <p:cNvSpPr/>
          <p:nvPr>
            <p:custDataLst>
              <p:tags r:id="rId5"/>
            </p:custDataLst>
          </p:nvPr>
        </p:nvSpPr>
        <p:spPr bwMode="auto">
          <a:xfrm>
            <a:off x="2578672" y="2399489"/>
            <a:ext cx="6997336"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913878" fontAlgn="base">
              <a:spcBef>
                <a:spcPct val="0"/>
              </a:spcBef>
              <a:spcAft>
                <a:spcPct val="0"/>
              </a:spcAft>
            </a:pPr>
            <a:r>
              <a:rPr lang="en-US" sz="2133" dirty="0">
                <a:ln>
                  <a:solidFill>
                    <a:srgbClr val="FFFFFF">
                      <a:alpha val="0"/>
                    </a:srgbClr>
                  </a:solidFill>
                </a:ln>
                <a:solidFill>
                  <a:srgbClr val="FFFFFF">
                    <a:alpha val="99000"/>
                  </a:srgbClr>
                </a:solidFill>
              </a:rPr>
              <a:t>Web Role</a:t>
            </a:r>
          </a:p>
        </p:txBody>
      </p:sp>
      <p:sp>
        <p:nvSpPr>
          <p:cNvPr id="6" name="Rectangle 5"/>
          <p:cNvSpPr/>
          <p:nvPr>
            <p:custDataLst>
              <p:tags r:id="rId6"/>
            </p:custDataLst>
          </p:nvPr>
        </p:nvSpPr>
        <p:spPr bwMode="auto">
          <a:xfrm>
            <a:off x="2852990" y="2850206"/>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7" name="Rectangle 6"/>
          <p:cNvSpPr/>
          <p:nvPr>
            <p:custDataLst>
              <p:tags r:id="rId7"/>
            </p:custDataLst>
          </p:nvPr>
        </p:nvSpPr>
        <p:spPr bwMode="auto">
          <a:xfrm>
            <a:off x="2852990" y="3473720"/>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8" name="Rectangle 7"/>
          <p:cNvSpPr/>
          <p:nvPr>
            <p:custDataLst>
              <p:tags r:id="rId8"/>
            </p:custDataLst>
          </p:nvPr>
        </p:nvSpPr>
        <p:spPr bwMode="auto">
          <a:xfrm>
            <a:off x="2592067" y="4255996"/>
            <a:ext cx="6997336"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913878" fontAlgn="base">
              <a:spcBef>
                <a:spcPct val="0"/>
              </a:spcBef>
              <a:spcAft>
                <a:spcPct val="0"/>
              </a:spcAft>
            </a:pPr>
            <a:r>
              <a:rPr lang="en-US" sz="2133" dirty="0">
                <a:ln>
                  <a:solidFill>
                    <a:srgbClr val="FFFFFF">
                      <a:alpha val="0"/>
                    </a:srgbClr>
                  </a:solidFill>
                </a:ln>
                <a:solidFill>
                  <a:srgbClr val="FFFFFF"/>
                </a:solidFill>
              </a:rPr>
              <a:t>Worker Role</a:t>
            </a:r>
          </a:p>
        </p:txBody>
      </p:sp>
      <p:sp>
        <p:nvSpPr>
          <p:cNvPr id="9" name="Rectangle 8"/>
          <p:cNvSpPr/>
          <p:nvPr>
            <p:custDataLst>
              <p:tags r:id="rId9"/>
            </p:custDataLst>
          </p:nvPr>
        </p:nvSpPr>
        <p:spPr bwMode="auto">
          <a:xfrm>
            <a:off x="2852990" y="4706713"/>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0" name="Rectangle 9"/>
          <p:cNvSpPr/>
          <p:nvPr>
            <p:custDataLst>
              <p:tags r:id="rId10"/>
            </p:custDataLst>
          </p:nvPr>
        </p:nvSpPr>
        <p:spPr bwMode="auto">
          <a:xfrm>
            <a:off x="2852990" y="5330228"/>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4" name="Rectangle 13"/>
          <p:cNvSpPr/>
          <p:nvPr>
            <p:custDataLst>
              <p:tags r:id="rId11"/>
            </p:custDataLst>
          </p:nvPr>
        </p:nvSpPr>
        <p:spPr bwMode="auto">
          <a:xfrm>
            <a:off x="7838648" y="2839495"/>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5" name="Rectangle 14"/>
          <p:cNvSpPr/>
          <p:nvPr>
            <p:custDataLst>
              <p:tags r:id="rId12"/>
            </p:custDataLst>
          </p:nvPr>
        </p:nvSpPr>
        <p:spPr bwMode="auto">
          <a:xfrm>
            <a:off x="7838648" y="3473720"/>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7" name="Rectangle 16"/>
          <p:cNvSpPr/>
          <p:nvPr>
            <p:custDataLst>
              <p:tags r:id="rId13"/>
            </p:custDataLst>
          </p:nvPr>
        </p:nvSpPr>
        <p:spPr bwMode="auto">
          <a:xfrm>
            <a:off x="7838648" y="4706713"/>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8" name="Rectangle 17"/>
          <p:cNvSpPr/>
          <p:nvPr>
            <p:custDataLst>
              <p:tags r:id="rId14"/>
            </p:custDataLst>
          </p:nvPr>
        </p:nvSpPr>
        <p:spPr bwMode="auto">
          <a:xfrm>
            <a:off x="7838648" y="5330228"/>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9" name="Rectangle 18"/>
          <p:cNvSpPr/>
          <p:nvPr>
            <p:custDataLst>
              <p:tags r:id="rId15"/>
            </p:custDataLst>
          </p:nvPr>
        </p:nvSpPr>
        <p:spPr bwMode="auto">
          <a:xfrm>
            <a:off x="2683133" y="2739538"/>
            <a:ext cx="1759431" cy="1248453"/>
          </a:xfrm>
          <a:prstGeom prst="rect">
            <a:avLst/>
          </a:prstGeom>
          <a:no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1" name="Rectangle 20"/>
          <p:cNvSpPr/>
          <p:nvPr>
            <p:custDataLst>
              <p:tags r:id="rId16"/>
            </p:custDataLst>
          </p:nvPr>
        </p:nvSpPr>
        <p:spPr bwMode="auto">
          <a:xfrm>
            <a:off x="2683133" y="4622048"/>
            <a:ext cx="1759431" cy="122790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4" name="Rectangle 23"/>
          <p:cNvSpPr/>
          <p:nvPr>
            <p:custDataLst>
              <p:tags r:id="rId17"/>
            </p:custDataLst>
          </p:nvPr>
        </p:nvSpPr>
        <p:spPr bwMode="auto">
          <a:xfrm>
            <a:off x="7690456" y="4622048"/>
            <a:ext cx="1759431" cy="122790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5" name="Rectangle 24"/>
          <p:cNvSpPr/>
          <p:nvPr>
            <p:custDataLst>
              <p:tags r:id="rId18"/>
            </p:custDataLst>
          </p:nvPr>
        </p:nvSpPr>
        <p:spPr bwMode="auto">
          <a:xfrm>
            <a:off x="7681623" y="2739538"/>
            <a:ext cx="1759431" cy="1248453"/>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 name="TextBox 1"/>
          <p:cNvSpPr txBox="1"/>
          <p:nvPr/>
        </p:nvSpPr>
        <p:spPr>
          <a:xfrm>
            <a:off x="3202758" y="2422944"/>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#1</a:t>
            </a:r>
          </a:p>
        </p:txBody>
      </p:sp>
      <p:sp>
        <p:nvSpPr>
          <p:cNvPr id="26" name="TextBox 25"/>
          <p:cNvSpPr txBox="1"/>
          <p:nvPr/>
        </p:nvSpPr>
        <p:spPr>
          <a:xfrm>
            <a:off x="3202758" y="430899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#1</a:t>
            </a:r>
          </a:p>
        </p:txBody>
      </p:sp>
      <p:sp>
        <p:nvSpPr>
          <p:cNvPr id="27" name="TextBox 26"/>
          <p:cNvSpPr txBox="1"/>
          <p:nvPr/>
        </p:nvSpPr>
        <p:spPr>
          <a:xfrm>
            <a:off x="8304921" y="244140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#2</a:t>
            </a:r>
          </a:p>
        </p:txBody>
      </p:sp>
      <p:sp>
        <p:nvSpPr>
          <p:cNvPr id="28" name="TextBox 27"/>
          <p:cNvSpPr txBox="1"/>
          <p:nvPr/>
        </p:nvSpPr>
        <p:spPr>
          <a:xfrm>
            <a:off x="8304921" y="430899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#2</a:t>
            </a:r>
          </a:p>
        </p:txBody>
      </p:sp>
    </p:spTree>
    <p:extLst>
      <p:ext uri="{BB962C8B-B14F-4D97-AF65-F5344CB8AC3E}">
        <p14:creationId xmlns:p14="http://schemas.microsoft.com/office/powerpoint/2010/main" val="1589015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3" grpId="0" animBg="1"/>
      <p:bldP spid="4" grpId="0" animBg="1"/>
      <p:bldP spid="19" grpId="0" animBg="1"/>
      <p:bldP spid="21" grpId="0" animBg="1"/>
      <p:bldP spid="24" grpId="0" animBg="1"/>
      <p:bldP spid="25" grpId="0" animBg="1"/>
      <p:bldP spid="2" grpId="0"/>
      <p:bldP spid="26" grpId="0"/>
      <p:bldP spid="27" grpId="0"/>
      <p:bldP spid="2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p:nvPr>
        </p:nvSpPr>
        <p:spPr/>
        <p:txBody>
          <a:bodyPr/>
          <a:lstStyle/>
          <a:p>
            <a:r>
              <a:rPr lang="en-NZ" sz="5400" dirty="0"/>
              <a:t>Virtual Machine Availability Sets</a:t>
            </a:r>
            <a:r>
              <a:rPr lang="en-NZ" dirty="0" smtClean="0"/>
              <a:t/>
            </a:r>
            <a:br>
              <a:rPr lang="en-NZ" dirty="0" smtClean="0"/>
            </a:br>
            <a:r>
              <a:rPr lang="en-US" sz="3999" dirty="0">
                <a:solidFill>
                  <a:schemeClr val="tx2">
                    <a:alpha val="99000"/>
                  </a:schemeClr>
                </a:solidFill>
              </a:rPr>
              <a:t>Update Domains are honored by host OS updates</a:t>
            </a:r>
            <a:endParaRPr lang="en-NZ" sz="3999" dirty="0">
              <a:solidFill>
                <a:schemeClr val="tx2">
                  <a:alpha val="99000"/>
                </a:schemeClr>
              </a:solidFill>
            </a:endParaRPr>
          </a:p>
        </p:txBody>
      </p:sp>
      <p:sp>
        <p:nvSpPr>
          <p:cNvPr id="3" name="Rectangle 2"/>
          <p:cNvSpPr/>
          <p:nvPr>
            <p:custDataLst>
              <p:tags r:id="rId1"/>
            </p:custDataLst>
          </p:nvPr>
        </p:nvSpPr>
        <p:spPr bwMode="auto">
          <a:xfrm>
            <a:off x="2252325" y="1905924"/>
            <a:ext cx="2664373" cy="4727181"/>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1218683" fontAlgn="base">
              <a:spcBef>
                <a:spcPct val="0"/>
              </a:spcBef>
              <a:spcAft>
                <a:spcPct val="0"/>
              </a:spcAft>
            </a:pPr>
            <a:r>
              <a:rPr lang="en-US" sz="3199" dirty="0">
                <a:ln>
                  <a:solidFill>
                    <a:srgbClr val="FFFFFF">
                      <a:alpha val="0"/>
                    </a:srgbClr>
                  </a:solidFill>
                </a:ln>
                <a:solidFill>
                  <a:srgbClr val="595959"/>
                </a:solidFill>
                <a:latin typeface="Segoe UI Light" pitchFamily="34" charset="0"/>
              </a:rPr>
              <a:t>Fault Domain</a:t>
            </a:r>
          </a:p>
        </p:txBody>
      </p:sp>
      <p:sp>
        <p:nvSpPr>
          <p:cNvPr id="4" name="Rectangle 3"/>
          <p:cNvSpPr/>
          <p:nvPr>
            <p:custDataLst>
              <p:tags r:id="rId2"/>
            </p:custDataLst>
          </p:nvPr>
        </p:nvSpPr>
        <p:spPr bwMode="auto">
          <a:xfrm>
            <a:off x="2411032" y="2379046"/>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rgbClr val="FFFFFF">
                      <a:alpha val="0"/>
                    </a:srgbClr>
                  </a:solidFill>
                </a:ln>
                <a:solidFill>
                  <a:srgbClr val="595959"/>
                </a:solidFill>
              </a:rPr>
              <a:t>Rack</a:t>
            </a:r>
            <a:endParaRPr lang="en-US" sz="1466" dirty="0">
              <a:ln>
                <a:solidFill>
                  <a:srgbClr val="FFFFFF">
                    <a:alpha val="0"/>
                  </a:srgbClr>
                </a:solidFill>
              </a:ln>
              <a:solidFill>
                <a:srgbClr val="595959"/>
              </a:solidFill>
            </a:endParaRPr>
          </a:p>
        </p:txBody>
      </p:sp>
      <p:sp>
        <p:nvSpPr>
          <p:cNvPr id="11" name="Rectangle 10"/>
          <p:cNvSpPr/>
          <p:nvPr>
            <p:custDataLst>
              <p:tags r:id="rId3"/>
            </p:custDataLst>
          </p:nvPr>
        </p:nvSpPr>
        <p:spPr bwMode="auto">
          <a:xfrm>
            <a:off x="7237983" y="1905924"/>
            <a:ext cx="2664373" cy="4727181"/>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1218683" fontAlgn="base">
              <a:spcBef>
                <a:spcPct val="0"/>
              </a:spcBef>
              <a:spcAft>
                <a:spcPct val="0"/>
              </a:spcAft>
            </a:pPr>
            <a:r>
              <a:rPr lang="en-US" sz="3199" dirty="0">
                <a:ln>
                  <a:solidFill>
                    <a:srgbClr val="FFFFFF">
                      <a:alpha val="0"/>
                    </a:srgbClr>
                  </a:solidFill>
                </a:ln>
                <a:solidFill>
                  <a:srgbClr val="595959"/>
                </a:solidFill>
                <a:latin typeface="Segoe UI Light" pitchFamily="34" charset="0"/>
              </a:rPr>
              <a:t>Fault Domain</a:t>
            </a:r>
          </a:p>
        </p:txBody>
      </p:sp>
      <p:sp>
        <p:nvSpPr>
          <p:cNvPr id="12" name="Rectangle 11"/>
          <p:cNvSpPr/>
          <p:nvPr>
            <p:custDataLst>
              <p:tags r:id="rId4"/>
            </p:custDataLst>
          </p:nvPr>
        </p:nvSpPr>
        <p:spPr bwMode="auto">
          <a:xfrm>
            <a:off x="7396690" y="2379046"/>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rgbClr val="FFFFFF">
                      <a:alpha val="0"/>
                    </a:srgbClr>
                  </a:solidFill>
                </a:ln>
                <a:solidFill>
                  <a:srgbClr val="595959"/>
                </a:solidFill>
              </a:rPr>
              <a:t>Rack</a:t>
            </a:r>
            <a:endParaRPr lang="en-US" sz="1466" dirty="0">
              <a:ln>
                <a:solidFill>
                  <a:srgbClr val="FFFFFF">
                    <a:alpha val="0"/>
                  </a:srgbClr>
                </a:solidFill>
              </a:ln>
              <a:solidFill>
                <a:srgbClr val="595959"/>
              </a:solidFill>
            </a:endParaRPr>
          </a:p>
        </p:txBody>
      </p:sp>
      <p:sp>
        <p:nvSpPr>
          <p:cNvPr id="19" name="Rectangle 18"/>
          <p:cNvSpPr/>
          <p:nvPr>
            <p:custDataLst>
              <p:tags r:id="rId5"/>
            </p:custDataLst>
          </p:nvPr>
        </p:nvSpPr>
        <p:spPr bwMode="auto">
          <a:xfrm>
            <a:off x="2333911" y="2860304"/>
            <a:ext cx="7502142" cy="1599098"/>
          </a:xfrm>
          <a:prstGeom prst="rect">
            <a:avLst/>
          </a:prstGeom>
          <a:solidFill>
            <a:schemeClr val="accent2">
              <a:lumMod val="60000"/>
              <a:lumOff val="40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rgbClr val="FFFFFF">
                      <a:alpha val="0"/>
                    </a:srgbClr>
                  </a:solidFill>
                </a:ln>
                <a:solidFill>
                  <a:srgbClr val="FFFFFF"/>
                </a:solidFill>
              </a:rPr>
              <a:t>Availability Set</a:t>
            </a:r>
          </a:p>
        </p:txBody>
      </p:sp>
      <p:sp>
        <p:nvSpPr>
          <p:cNvPr id="21" name="Rectangle 20"/>
          <p:cNvSpPr/>
          <p:nvPr>
            <p:custDataLst>
              <p:tags r:id="rId6"/>
            </p:custDataLst>
          </p:nvPr>
        </p:nvSpPr>
        <p:spPr bwMode="auto">
          <a:xfrm>
            <a:off x="2333911" y="4716808"/>
            <a:ext cx="7502142" cy="1646950"/>
          </a:xfrm>
          <a:prstGeom prst="rect">
            <a:avLst/>
          </a:prstGeom>
          <a:solidFill>
            <a:schemeClr val="accent4">
              <a:lumMod val="75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rgbClr val="FFFFFF">
                      <a:alpha val="0"/>
                    </a:srgbClr>
                  </a:solidFill>
                </a:ln>
                <a:solidFill>
                  <a:srgbClr val="FFFFFF"/>
                </a:solidFill>
              </a:rPr>
              <a:t>Availability Set</a:t>
            </a:r>
          </a:p>
        </p:txBody>
      </p:sp>
      <p:sp>
        <p:nvSpPr>
          <p:cNvPr id="5" name="Rectangle 4"/>
          <p:cNvSpPr/>
          <p:nvPr>
            <p:custDataLst>
              <p:tags r:id="rId7"/>
            </p:custDataLst>
          </p:nvPr>
        </p:nvSpPr>
        <p:spPr bwMode="auto">
          <a:xfrm>
            <a:off x="2578672" y="2860300"/>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rgbClr val="FFFFFF">
                      <a:alpha val="0"/>
                    </a:srgbClr>
                  </a:solidFill>
                </a:ln>
                <a:solidFill>
                  <a:srgbClr val="FFFFFF"/>
                </a:solidFill>
              </a:rPr>
              <a:t>Virtual Machine</a:t>
            </a:r>
          </a:p>
        </p:txBody>
      </p:sp>
      <p:sp>
        <p:nvSpPr>
          <p:cNvPr id="8" name="Rectangle 7"/>
          <p:cNvSpPr/>
          <p:nvPr>
            <p:custDataLst>
              <p:tags r:id="rId8"/>
            </p:custDataLst>
          </p:nvPr>
        </p:nvSpPr>
        <p:spPr bwMode="auto">
          <a:xfrm>
            <a:off x="2578672" y="4716808"/>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rgbClr val="FFFFFF">
                      <a:alpha val="0"/>
                    </a:srgbClr>
                  </a:solidFill>
                </a:ln>
                <a:solidFill>
                  <a:srgbClr val="FFFFFF"/>
                </a:solidFill>
              </a:rPr>
              <a:t>Virtual Machine</a:t>
            </a:r>
          </a:p>
        </p:txBody>
      </p:sp>
      <p:sp>
        <p:nvSpPr>
          <p:cNvPr id="13" name="Rectangle 12"/>
          <p:cNvSpPr/>
          <p:nvPr>
            <p:custDataLst>
              <p:tags r:id="rId9"/>
            </p:custDataLst>
          </p:nvPr>
        </p:nvSpPr>
        <p:spPr bwMode="auto">
          <a:xfrm>
            <a:off x="7564328" y="2860300"/>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rgbClr val="FFFFFF">
                      <a:alpha val="0"/>
                    </a:srgbClr>
                  </a:solidFill>
                </a:ln>
                <a:solidFill>
                  <a:srgbClr val="FFFFFF"/>
                </a:solidFill>
              </a:rPr>
              <a:t>Virtual Machine</a:t>
            </a:r>
          </a:p>
        </p:txBody>
      </p:sp>
      <p:sp>
        <p:nvSpPr>
          <p:cNvPr id="16" name="Rectangle 15"/>
          <p:cNvSpPr/>
          <p:nvPr>
            <p:custDataLst>
              <p:tags r:id="rId10"/>
            </p:custDataLst>
          </p:nvPr>
        </p:nvSpPr>
        <p:spPr bwMode="auto">
          <a:xfrm>
            <a:off x="7564328" y="4716808"/>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rgbClr val="FFFFFF">
                      <a:alpha val="0"/>
                    </a:srgbClr>
                  </a:solidFill>
                </a:ln>
                <a:solidFill>
                  <a:srgbClr val="FFFFFF"/>
                </a:solidFill>
              </a:rPr>
              <a:t>Virtual Machine</a:t>
            </a:r>
          </a:p>
        </p:txBody>
      </p:sp>
      <p:sp>
        <p:nvSpPr>
          <p:cNvPr id="6" name="Rectangle 5"/>
          <p:cNvSpPr/>
          <p:nvPr>
            <p:custDataLst>
              <p:tags r:id="rId11"/>
            </p:custDataLst>
          </p:nvPr>
        </p:nvSpPr>
        <p:spPr bwMode="auto">
          <a:xfrm>
            <a:off x="2852990" y="3311025"/>
            <a:ext cx="1463040" cy="100570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rgbClr val="FFFFFF">
                      <a:alpha val="0"/>
                    </a:srgbClr>
                  </a:solidFill>
                </a:ln>
                <a:solidFill>
                  <a:srgbClr val="595959"/>
                </a:solidFill>
              </a:rPr>
              <a:t>IIS1</a:t>
            </a:r>
          </a:p>
          <a:p>
            <a:pPr algn="ctr" defTabSz="913726" fontAlgn="base">
              <a:spcBef>
                <a:spcPct val="0"/>
              </a:spcBef>
              <a:spcAft>
                <a:spcPct val="0"/>
              </a:spcAft>
            </a:pPr>
            <a:endParaRPr lang="en-NZ" sz="2000" dirty="0">
              <a:ln>
                <a:solidFill>
                  <a:srgbClr val="FFFFFF">
                    <a:alpha val="0"/>
                  </a:srgbClr>
                </a:solidFill>
              </a:ln>
              <a:solidFill>
                <a:srgbClr val="595959"/>
              </a:solidFill>
            </a:endParaRPr>
          </a:p>
        </p:txBody>
      </p:sp>
      <p:sp>
        <p:nvSpPr>
          <p:cNvPr id="9" name="Rectangle 8"/>
          <p:cNvSpPr/>
          <p:nvPr>
            <p:custDataLst>
              <p:tags r:id="rId12"/>
            </p:custDataLst>
          </p:nvPr>
        </p:nvSpPr>
        <p:spPr bwMode="auto">
          <a:xfrm>
            <a:off x="2852990" y="5167531"/>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rgbClr val="FFFFFF">
                      <a:alpha val="0"/>
                    </a:srgbClr>
                  </a:solidFill>
                </a:ln>
                <a:solidFill>
                  <a:srgbClr val="595959"/>
                </a:solidFill>
              </a:rPr>
              <a:t>SQL1</a:t>
            </a:r>
          </a:p>
          <a:p>
            <a:pPr algn="ctr" defTabSz="913726" fontAlgn="base">
              <a:spcBef>
                <a:spcPct val="0"/>
              </a:spcBef>
              <a:spcAft>
                <a:spcPct val="0"/>
              </a:spcAft>
            </a:pPr>
            <a:endParaRPr lang="en-NZ" sz="2000" dirty="0">
              <a:ln>
                <a:solidFill>
                  <a:srgbClr val="FFFFFF">
                    <a:alpha val="0"/>
                  </a:srgbClr>
                </a:solidFill>
              </a:ln>
              <a:solidFill>
                <a:srgbClr val="595959"/>
              </a:solidFill>
            </a:endParaRPr>
          </a:p>
        </p:txBody>
      </p:sp>
      <p:sp>
        <p:nvSpPr>
          <p:cNvPr id="14" name="Rectangle 13"/>
          <p:cNvSpPr/>
          <p:nvPr>
            <p:custDataLst>
              <p:tags r:id="rId13"/>
            </p:custDataLst>
          </p:nvPr>
        </p:nvSpPr>
        <p:spPr bwMode="auto">
          <a:xfrm>
            <a:off x="7838648" y="3300305"/>
            <a:ext cx="1463040" cy="10164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rgbClr val="FFFFFF">
                      <a:alpha val="0"/>
                    </a:srgbClr>
                  </a:solidFill>
                </a:ln>
                <a:solidFill>
                  <a:srgbClr val="595959"/>
                </a:solidFill>
              </a:rPr>
              <a:t>IIS2</a:t>
            </a:r>
          </a:p>
          <a:p>
            <a:pPr algn="ctr" defTabSz="913726" fontAlgn="base">
              <a:spcBef>
                <a:spcPct val="0"/>
              </a:spcBef>
              <a:spcAft>
                <a:spcPct val="0"/>
              </a:spcAft>
            </a:pPr>
            <a:endParaRPr lang="en-NZ" sz="2000" dirty="0">
              <a:ln>
                <a:solidFill>
                  <a:srgbClr val="FFFFFF">
                    <a:alpha val="0"/>
                  </a:srgbClr>
                </a:solidFill>
              </a:ln>
              <a:solidFill>
                <a:srgbClr val="595959"/>
              </a:solidFill>
            </a:endParaRPr>
          </a:p>
        </p:txBody>
      </p:sp>
      <p:sp>
        <p:nvSpPr>
          <p:cNvPr id="17" name="Rectangle 16"/>
          <p:cNvSpPr/>
          <p:nvPr>
            <p:custDataLst>
              <p:tags r:id="rId14"/>
            </p:custDataLst>
          </p:nvPr>
        </p:nvSpPr>
        <p:spPr bwMode="auto">
          <a:xfrm>
            <a:off x="7838648" y="5167531"/>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rgbClr val="FFFFFF">
                      <a:alpha val="0"/>
                    </a:srgbClr>
                  </a:solidFill>
                </a:ln>
                <a:solidFill>
                  <a:srgbClr val="595959"/>
                </a:solidFill>
              </a:rPr>
              <a:t>SQL2</a:t>
            </a:r>
          </a:p>
          <a:p>
            <a:pPr algn="ctr" defTabSz="913726" fontAlgn="base">
              <a:spcBef>
                <a:spcPct val="0"/>
              </a:spcBef>
              <a:spcAft>
                <a:spcPct val="0"/>
              </a:spcAft>
            </a:pPr>
            <a:endParaRPr lang="en-NZ" sz="2000" dirty="0">
              <a:ln>
                <a:solidFill>
                  <a:srgbClr val="FFFFFF">
                    <a:alpha val="0"/>
                  </a:srgbClr>
                </a:solidFill>
              </a:ln>
              <a:solidFill>
                <a:srgbClr val="595959"/>
              </a:solidFill>
            </a:endParaRPr>
          </a:p>
        </p:txBody>
      </p:sp>
      <p:sp>
        <p:nvSpPr>
          <p:cNvPr id="20" name="Rectangle 19"/>
          <p:cNvSpPr/>
          <p:nvPr/>
        </p:nvSpPr>
        <p:spPr>
          <a:xfrm>
            <a:off x="8128130" y="3951621"/>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rgbClr val="FFFFFF">
                      <a:alpha val="0"/>
                    </a:srgbClr>
                  </a:solidFill>
                </a:ln>
                <a:solidFill>
                  <a:srgbClr val="595959"/>
                </a:solidFill>
              </a:rPr>
              <a:t>UD #2</a:t>
            </a:r>
          </a:p>
        </p:txBody>
      </p:sp>
      <p:sp>
        <p:nvSpPr>
          <p:cNvPr id="22" name="Rectangle 21"/>
          <p:cNvSpPr/>
          <p:nvPr/>
        </p:nvSpPr>
        <p:spPr>
          <a:xfrm>
            <a:off x="8112887" y="5762086"/>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rgbClr val="FFFFFF">
                      <a:alpha val="0"/>
                    </a:srgbClr>
                  </a:solidFill>
                </a:ln>
                <a:solidFill>
                  <a:srgbClr val="595959"/>
                </a:solidFill>
              </a:rPr>
              <a:t>UD #2</a:t>
            </a:r>
          </a:p>
        </p:txBody>
      </p:sp>
      <p:sp>
        <p:nvSpPr>
          <p:cNvPr id="2" name="TextBox 1"/>
          <p:cNvSpPr txBox="1"/>
          <p:nvPr/>
        </p:nvSpPr>
        <p:spPr>
          <a:xfrm>
            <a:off x="3202034" y="4027764"/>
            <a:ext cx="668453" cy="258404"/>
          </a:xfrm>
          <a:prstGeom prst="rect">
            <a:avLst/>
          </a:prstGeom>
          <a:noFill/>
        </p:spPr>
        <p:txBody>
          <a:bodyPr wrap="none" lIns="0" tIns="0" rIns="0" bIns="0" rtlCol="0">
            <a:spAutoFit/>
          </a:bodyPr>
          <a:lstStyle/>
          <a:p>
            <a:pPr defTabSz="1218683">
              <a:lnSpc>
                <a:spcPct val="90000"/>
              </a:lnSpc>
              <a:spcBef>
                <a:spcPct val="20000"/>
              </a:spcBef>
              <a:buSzPct val="80000"/>
            </a:pPr>
            <a:r>
              <a:rPr lang="en-US" sz="1866" dirty="0">
                <a:ln>
                  <a:solidFill>
                    <a:srgbClr val="FFFFFF">
                      <a:alpha val="0"/>
                    </a:srgbClr>
                  </a:solidFill>
                </a:ln>
                <a:solidFill>
                  <a:srgbClr val="595959"/>
                </a:solidFill>
              </a:rPr>
              <a:t>UD #1</a:t>
            </a:r>
            <a:endParaRPr lang="en-US" sz="1866" dirty="0">
              <a:gradFill>
                <a:gsLst>
                  <a:gs pos="0">
                    <a:srgbClr val="292929">
                      <a:lumMod val="90000"/>
                      <a:lumOff val="10000"/>
                    </a:srgbClr>
                  </a:gs>
                  <a:gs pos="86000">
                    <a:srgbClr val="292929">
                      <a:lumMod val="90000"/>
                      <a:lumOff val="10000"/>
                    </a:srgbClr>
                  </a:gs>
                </a:gsLst>
                <a:lin ang="5400000" scaled="0"/>
              </a:gradFill>
            </a:endParaRPr>
          </a:p>
        </p:txBody>
      </p:sp>
      <p:sp>
        <p:nvSpPr>
          <p:cNvPr id="18" name="Rectangle 17"/>
          <p:cNvSpPr/>
          <p:nvPr/>
        </p:nvSpPr>
        <p:spPr>
          <a:xfrm>
            <a:off x="3142471" y="5741192"/>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rgbClr val="FFFFFF">
                      <a:alpha val="0"/>
                    </a:srgbClr>
                  </a:solidFill>
                </a:ln>
                <a:solidFill>
                  <a:srgbClr val="595959"/>
                </a:solidFill>
              </a:rPr>
              <a:t>UD #1</a:t>
            </a:r>
          </a:p>
        </p:txBody>
      </p:sp>
      <p:sp>
        <p:nvSpPr>
          <p:cNvPr id="23" name="Freeform 62"/>
          <p:cNvSpPr>
            <a:spLocks noEditPoints="1"/>
          </p:cNvSpPr>
          <p:nvPr/>
        </p:nvSpPr>
        <p:spPr bwMode="black">
          <a:xfrm>
            <a:off x="2951345" y="3472873"/>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pPr defTabSz="1218683"/>
            <a:endParaRPr lang="en-US" sz="1600" dirty="0">
              <a:solidFill>
                <a:srgbClr val="505050"/>
              </a:solidFill>
            </a:endParaRPr>
          </a:p>
        </p:txBody>
      </p:sp>
      <p:sp>
        <p:nvSpPr>
          <p:cNvPr id="24" name="Freeform 62"/>
          <p:cNvSpPr>
            <a:spLocks noEditPoints="1"/>
          </p:cNvSpPr>
          <p:nvPr/>
        </p:nvSpPr>
        <p:spPr bwMode="black">
          <a:xfrm>
            <a:off x="7924016" y="3486215"/>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pPr defTabSz="1218683"/>
            <a:endParaRPr lang="en-US" sz="1600" dirty="0">
              <a:solidFill>
                <a:srgbClr val="505050"/>
              </a:solidFill>
            </a:endParaRPr>
          </a:p>
        </p:txBody>
      </p:sp>
      <p:sp>
        <p:nvSpPr>
          <p:cNvPr id="25" name="Freeform 34"/>
          <p:cNvSpPr>
            <a:spLocks noEditPoints="1"/>
          </p:cNvSpPr>
          <p:nvPr/>
        </p:nvSpPr>
        <p:spPr bwMode="auto">
          <a:xfrm>
            <a:off x="2962635" y="5356456"/>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rgbClr val="505050">
                  <a:lumMod val="50000"/>
                </a:srgbClr>
              </a:solidFill>
              <a:latin typeface="Segoe Light" pitchFamily="34" charset="0"/>
            </a:endParaRPr>
          </a:p>
        </p:txBody>
      </p:sp>
      <p:sp>
        <p:nvSpPr>
          <p:cNvPr id="26" name="Freeform 34"/>
          <p:cNvSpPr>
            <a:spLocks noEditPoints="1"/>
          </p:cNvSpPr>
          <p:nvPr/>
        </p:nvSpPr>
        <p:spPr bwMode="auto">
          <a:xfrm>
            <a:off x="7946598" y="5356456"/>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rgbClr val="505050">
                  <a:lumMod val="50000"/>
                </a:srgbClr>
              </a:solidFill>
              <a:latin typeface="Segoe Light" pitchFamily="34" charset="0"/>
            </a:endParaRPr>
          </a:p>
        </p:txBody>
      </p:sp>
    </p:spTree>
    <p:extLst>
      <p:ext uri="{BB962C8B-B14F-4D97-AF65-F5344CB8AC3E}">
        <p14:creationId xmlns:p14="http://schemas.microsoft.com/office/powerpoint/2010/main" val="1755684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P spid="12" grpId="0" animBg="1"/>
      <p:bldP spid="19" grpId="0" animBg="1"/>
      <p:bldP spid="21" grpId="0" animBg="1"/>
      <p:bldP spid="20" grpId="0"/>
      <p:bldP spid="22" grpId="0"/>
      <p:bldP spid="2"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bwMode="auto">
          <a:xfrm>
            <a:off x="7468765" y="4885405"/>
            <a:ext cx="2347029" cy="17670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8" tIns="45695" rIns="91388" bIns="45695" numCol="1" spcCol="0" rtlCol="0" anchor="b" anchorCtr="0" compatLnSpc="1">
            <a:prstTxWarp prst="textNoShape">
              <a:avLst/>
            </a:prstTxWarp>
          </a:bodyPr>
          <a:lstStyle/>
          <a:p>
            <a:pPr defTabSz="1218845">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SQL Server2</a:t>
            </a:r>
          </a:p>
        </p:txBody>
      </p:sp>
      <p:sp>
        <p:nvSpPr>
          <p:cNvPr id="55" name="Rectangle 54"/>
          <p:cNvSpPr/>
          <p:nvPr/>
        </p:nvSpPr>
        <p:spPr bwMode="auto">
          <a:xfrm>
            <a:off x="7468765" y="1836599"/>
            <a:ext cx="2347029" cy="17670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8" tIns="45695" rIns="91388" bIns="45695" numCol="1" spcCol="0" rtlCol="0" anchor="b" anchorCtr="0" compatLnSpc="1">
            <a:prstTxWarp prst="textNoShape">
              <a:avLst/>
            </a:prstTxWarp>
          </a:bodyPr>
          <a:lstStyle/>
          <a:p>
            <a:pPr defTabSz="1218845">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SQL Server1</a:t>
            </a:r>
          </a:p>
        </p:txBody>
      </p:sp>
      <p:sp>
        <p:nvSpPr>
          <p:cNvPr id="2" name="Title 1"/>
          <p:cNvSpPr>
            <a:spLocks noGrp="1"/>
          </p:cNvSpPr>
          <p:nvPr>
            <p:ph type="title"/>
          </p:nvPr>
        </p:nvSpPr>
        <p:spPr/>
        <p:txBody>
          <a:bodyPr/>
          <a:lstStyle/>
          <a:p>
            <a:r>
              <a:rPr lang="en-US" sz="5400" dirty="0"/>
              <a:t>End to End Highly Available Solution</a:t>
            </a:r>
            <a:br>
              <a:rPr lang="en-US" sz="5400" dirty="0"/>
            </a:br>
            <a:r>
              <a:rPr lang="en-US" sz="4000" dirty="0">
                <a:solidFill>
                  <a:schemeClr val="tx2"/>
                </a:solidFill>
              </a:rPr>
              <a:t>Redundancy at every level</a:t>
            </a:r>
            <a:endParaRPr lang="en-US" sz="5400" dirty="0">
              <a:solidFill>
                <a:schemeClr val="tx2"/>
              </a:solidFill>
            </a:endParaRPr>
          </a:p>
        </p:txBody>
      </p:sp>
      <p:sp>
        <p:nvSpPr>
          <p:cNvPr id="27" name="Down Arrow 26"/>
          <p:cNvSpPr/>
          <p:nvPr/>
        </p:nvSpPr>
        <p:spPr bwMode="auto">
          <a:xfrm rot="18387314">
            <a:off x="2645217" y="3436075"/>
            <a:ext cx="333681" cy="897524"/>
          </a:xfrm>
          <a:prstGeom prst="downArrow">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20" tIns="45711" rIns="91420" bIns="45711" numCol="1" rtlCol="0" anchor="ctr" anchorCtr="0" compatLnSpc="1">
            <a:prstTxWarp prst="textNoShape">
              <a:avLst/>
            </a:prstTxWarp>
          </a:bodyPr>
          <a:lstStyle/>
          <a:p>
            <a:pPr algn="ctr" defTabSz="913954" fontAlgn="base">
              <a:spcBef>
                <a:spcPct val="0"/>
              </a:spcBef>
              <a:spcAft>
                <a:spcPct val="0"/>
              </a:spcAft>
            </a:pPr>
            <a:endParaRPr lang="en-US" sz="1200" dirty="0">
              <a:ln>
                <a:solidFill>
                  <a:srgbClr val="FFFFFF">
                    <a:alpha val="0"/>
                  </a:srgbClr>
                </a:solidFill>
              </a:ln>
              <a:solidFill>
                <a:srgbClr val="FFFFFF"/>
              </a:solidFill>
            </a:endParaRPr>
          </a:p>
        </p:txBody>
      </p:sp>
      <p:sp>
        <p:nvSpPr>
          <p:cNvPr id="44" name="Rectangle 43"/>
          <p:cNvSpPr/>
          <p:nvPr/>
        </p:nvSpPr>
        <p:spPr bwMode="auto">
          <a:xfrm>
            <a:off x="3735153" y="4349454"/>
            <a:ext cx="2167627" cy="17670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8" tIns="91424" rIns="91388" bIns="45695" numCol="1" spcCol="0" rtlCol="0" anchor="t" anchorCtr="0" compatLnSpc="1">
            <a:prstTxWarp prst="textNoShape">
              <a:avLst/>
            </a:prstTxWarp>
          </a:bodyPr>
          <a:lstStyle/>
          <a:p>
            <a:pPr defTabSz="1218845">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IIS Web Application</a:t>
            </a:r>
          </a:p>
        </p:txBody>
      </p:sp>
      <p:sp>
        <p:nvSpPr>
          <p:cNvPr id="45" name="Rectangle 44"/>
          <p:cNvSpPr/>
          <p:nvPr/>
        </p:nvSpPr>
        <p:spPr bwMode="auto">
          <a:xfrm>
            <a:off x="3800241" y="5232988"/>
            <a:ext cx="1960092" cy="681593"/>
          </a:xfrm>
          <a:prstGeom prst="rect">
            <a:avLst/>
          </a:prstGeom>
          <a:solidFill>
            <a:schemeClr val="accent2"/>
          </a:solidFill>
          <a:ln w="9525" cap="flat" cmpd="sng" algn="ctr">
            <a:noFill/>
            <a:prstDash val="solid"/>
          </a:ln>
          <a:effectLst/>
        </p:spPr>
        <p:txBody>
          <a:bodyPr lIns="91424" tIns="45713" rIns="91424" bIns="91424" rtlCol="0" anchor="ctr" anchorCtr="0"/>
          <a:lstStyle/>
          <a:p>
            <a:pPr marL="0" lvl="1" algn="ctr" defTabSz="913878" fontAlgn="base">
              <a:spcBef>
                <a:spcPct val="0"/>
              </a:spcBef>
              <a:spcAft>
                <a:spcPct val="0"/>
              </a:spcAft>
              <a:buClr>
                <a:srgbClr val="FFC000"/>
              </a:buClr>
              <a:defRPr/>
            </a:pPr>
            <a:r>
              <a:rPr lang="en-US" sz="3199" kern="0" spc="-51" dirty="0">
                <a:solidFill>
                  <a:srgbClr val="FFFFFF">
                    <a:alpha val="99000"/>
                  </a:srgbClr>
                </a:solidFill>
                <a:ea typeface="Segoe UI" pitchFamily="34" charset="0"/>
                <a:cs typeface="Segoe UI" pitchFamily="34" charset="0"/>
              </a:rPr>
              <a:t>Web Role</a:t>
            </a:r>
          </a:p>
        </p:txBody>
      </p:sp>
      <p:sp>
        <p:nvSpPr>
          <p:cNvPr id="47" name="Rectangle 46"/>
          <p:cNvSpPr/>
          <p:nvPr/>
        </p:nvSpPr>
        <p:spPr bwMode="auto">
          <a:xfrm>
            <a:off x="3735153" y="2394246"/>
            <a:ext cx="2167627" cy="17670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8" tIns="91424" rIns="91388" bIns="45695" numCol="1" spcCol="0" rtlCol="0" anchor="t" anchorCtr="0" compatLnSpc="1">
            <a:prstTxWarp prst="textNoShape">
              <a:avLst/>
            </a:prstTxWarp>
          </a:bodyPr>
          <a:lstStyle/>
          <a:p>
            <a:pPr defTabSz="1218845">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IIS Web Application</a:t>
            </a:r>
          </a:p>
        </p:txBody>
      </p:sp>
      <p:sp>
        <p:nvSpPr>
          <p:cNvPr id="48" name="Rectangle 47"/>
          <p:cNvSpPr/>
          <p:nvPr/>
        </p:nvSpPr>
        <p:spPr bwMode="auto">
          <a:xfrm>
            <a:off x="3800241" y="3277778"/>
            <a:ext cx="1960092" cy="681593"/>
          </a:xfrm>
          <a:prstGeom prst="rect">
            <a:avLst/>
          </a:prstGeom>
          <a:solidFill>
            <a:schemeClr val="accent2"/>
          </a:solidFill>
          <a:ln w="9525" cap="flat" cmpd="sng" algn="ctr">
            <a:noFill/>
            <a:prstDash val="solid"/>
          </a:ln>
          <a:effectLst/>
        </p:spPr>
        <p:txBody>
          <a:bodyPr lIns="91424" tIns="45713" rIns="91424" bIns="91424" rtlCol="0" anchor="ctr" anchorCtr="0"/>
          <a:lstStyle/>
          <a:p>
            <a:pPr marL="0" lvl="1" algn="ctr" defTabSz="913878" fontAlgn="base">
              <a:spcBef>
                <a:spcPct val="0"/>
              </a:spcBef>
              <a:spcAft>
                <a:spcPct val="0"/>
              </a:spcAft>
              <a:buClr>
                <a:srgbClr val="FFC000"/>
              </a:buClr>
              <a:defRPr/>
            </a:pPr>
            <a:r>
              <a:rPr lang="en-US" sz="3199" kern="0" spc="-51" dirty="0">
                <a:solidFill>
                  <a:srgbClr val="FFFFFF">
                    <a:alpha val="99000"/>
                  </a:srgbClr>
                </a:solidFill>
                <a:ea typeface="Segoe UI" pitchFamily="34" charset="0"/>
                <a:cs typeface="Segoe UI" pitchFamily="34" charset="0"/>
              </a:rPr>
              <a:t>Web Role</a:t>
            </a:r>
          </a:p>
        </p:txBody>
      </p:sp>
      <p:sp>
        <p:nvSpPr>
          <p:cNvPr id="51" name="TextBox 50"/>
          <p:cNvSpPr txBox="1"/>
          <p:nvPr/>
        </p:nvSpPr>
        <p:spPr>
          <a:xfrm>
            <a:off x="2931825" y="4260834"/>
            <a:ext cx="535216" cy="443070"/>
          </a:xfrm>
          <a:prstGeom prst="rect">
            <a:avLst/>
          </a:prstGeom>
          <a:noFill/>
        </p:spPr>
        <p:txBody>
          <a:bodyPr wrap="square" lIns="0" tIns="0" rIns="0" bIns="0" rtlCol="0">
            <a:spAutoFit/>
          </a:bodyPr>
          <a:lstStyle/>
          <a:p>
            <a:pPr defTabSz="1218845">
              <a:lnSpc>
                <a:spcPct val="90000"/>
              </a:lnSpc>
              <a:spcBef>
                <a:spcPct val="20000"/>
              </a:spcBef>
              <a:buSzPct val="80000"/>
            </a:pPr>
            <a:r>
              <a:rPr lang="en-US" sz="3199" dirty="0">
                <a:gradFill>
                  <a:gsLst>
                    <a:gs pos="0">
                      <a:srgbClr val="292929">
                        <a:lumMod val="90000"/>
                        <a:lumOff val="10000"/>
                      </a:srgbClr>
                    </a:gs>
                    <a:gs pos="86000">
                      <a:srgbClr val="292929">
                        <a:lumMod val="90000"/>
                        <a:lumOff val="10000"/>
                      </a:srgbClr>
                    </a:gs>
                  </a:gsLst>
                  <a:lin ang="5400000" scaled="0"/>
                </a:gradFill>
              </a:rPr>
              <a:t>LB</a:t>
            </a:r>
          </a:p>
        </p:txBody>
      </p:sp>
      <p:cxnSp>
        <p:nvCxnSpPr>
          <p:cNvPr id="53" name="Elbow Connector 15"/>
          <p:cNvCxnSpPr>
            <a:stCxn id="51" idx="3"/>
          </p:cNvCxnSpPr>
          <p:nvPr/>
        </p:nvCxnSpPr>
        <p:spPr>
          <a:xfrm flipV="1">
            <a:off x="3467041" y="3715719"/>
            <a:ext cx="342676" cy="766651"/>
          </a:xfrm>
          <a:prstGeom prst="straightConnector1">
            <a:avLst/>
          </a:prstGeom>
          <a:ln w="317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Elbow Connector 15"/>
          <p:cNvCxnSpPr>
            <a:stCxn id="51" idx="3"/>
            <a:endCxn id="45" idx="1"/>
          </p:cNvCxnSpPr>
          <p:nvPr/>
        </p:nvCxnSpPr>
        <p:spPr>
          <a:xfrm>
            <a:off x="3467041" y="4482370"/>
            <a:ext cx="333200" cy="1091415"/>
          </a:xfrm>
          <a:prstGeom prst="straightConnector1">
            <a:avLst/>
          </a:prstGeom>
          <a:ln w="317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60" name="Up-Down Arrow 59"/>
          <p:cNvSpPr/>
          <p:nvPr/>
        </p:nvSpPr>
        <p:spPr bwMode="auto">
          <a:xfrm>
            <a:off x="8434293" y="3587883"/>
            <a:ext cx="349528" cy="1314660"/>
          </a:xfrm>
          <a:prstGeom prst="upDownArrow">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20" tIns="45711" rIns="91420" bIns="45711" numCol="1" rtlCol="0" anchor="ctr" anchorCtr="0" compatLnSpc="1">
            <a:prstTxWarp prst="textNoShape">
              <a:avLst/>
            </a:prstTxWarp>
          </a:bodyPr>
          <a:lstStyle/>
          <a:p>
            <a:pPr algn="ctr" defTabSz="913954" fontAlgn="base">
              <a:spcBef>
                <a:spcPct val="0"/>
              </a:spcBef>
              <a:spcAft>
                <a:spcPct val="0"/>
              </a:spcAft>
            </a:pPr>
            <a:endParaRPr lang="en-US" sz="1200" dirty="0">
              <a:ln>
                <a:solidFill>
                  <a:srgbClr val="FFFFFF">
                    <a:alpha val="0"/>
                  </a:srgbClr>
                </a:solidFill>
              </a:ln>
              <a:solidFill>
                <a:srgbClr val="FFFFFF"/>
              </a:solidFill>
            </a:endParaRPr>
          </a:p>
        </p:txBody>
      </p:sp>
      <p:sp>
        <p:nvSpPr>
          <p:cNvPr id="61" name="Rectangle 60"/>
          <p:cNvSpPr/>
          <p:nvPr/>
        </p:nvSpPr>
        <p:spPr bwMode="auto">
          <a:xfrm>
            <a:off x="9126300" y="3603663"/>
            <a:ext cx="541802" cy="1281469"/>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none" lIns="91420" tIns="45711" rIns="91420" bIns="45711" numCol="1" rtlCol="0" anchor="ctr" anchorCtr="0" compatLnSpc="1">
            <a:prstTxWarp prst="textNoShape">
              <a:avLst/>
            </a:prstTxWarp>
          </a:bodyPr>
          <a:lstStyle/>
          <a:p>
            <a:pPr marL="0" lvl="1" algn="ctr" defTabSz="913878" fontAlgn="base">
              <a:spcBef>
                <a:spcPct val="0"/>
              </a:spcBef>
              <a:spcAft>
                <a:spcPct val="0"/>
              </a:spcAft>
              <a:buClr>
                <a:srgbClr val="FFC000"/>
              </a:buClr>
              <a:defRPr/>
            </a:pPr>
            <a:r>
              <a:rPr lang="en-US" sz="1600" kern="0" spc="-51" dirty="0">
                <a:solidFill>
                  <a:srgbClr val="FFFFFF">
                    <a:alpha val="99000"/>
                  </a:srgbClr>
                </a:solidFill>
                <a:ea typeface="Segoe UI" pitchFamily="34" charset="0"/>
                <a:cs typeface="Segoe UI" pitchFamily="34" charset="0"/>
              </a:rPr>
              <a:t>SQL Mirroring</a:t>
            </a:r>
          </a:p>
        </p:txBody>
      </p:sp>
      <p:sp>
        <p:nvSpPr>
          <p:cNvPr id="65" name="Rectangle 64"/>
          <p:cNvSpPr/>
          <p:nvPr/>
        </p:nvSpPr>
        <p:spPr bwMode="auto">
          <a:xfrm>
            <a:off x="7447249" y="1836427"/>
            <a:ext cx="2368542" cy="4816043"/>
          </a:xfrm>
          <a:prstGeom prst="rect">
            <a:avLst/>
          </a:prstGeom>
          <a:noFill/>
          <a:ln w="19050">
            <a:solidFill>
              <a:schemeClr val="accent5"/>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ctr" anchorCtr="0" compatLnSpc="1">
            <a:prstTxWarp prst="textNoShape">
              <a:avLst/>
            </a:prstTxWarp>
          </a:bodyPr>
          <a:lstStyle/>
          <a:p>
            <a:pPr algn="ctr" defTabSz="913954"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66" name="Rectangle 65"/>
          <p:cNvSpPr/>
          <p:nvPr/>
        </p:nvSpPr>
        <p:spPr bwMode="auto">
          <a:xfrm>
            <a:off x="3735153" y="2394247"/>
            <a:ext cx="2167627" cy="3722272"/>
          </a:xfrm>
          <a:prstGeom prst="rect">
            <a:avLst/>
          </a:prstGeom>
          <a:noFill/>
          <a:ln w="19050">
            <a:solidFill>
              <a:schemeClr val="accent5"/>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1" rIns="91420" bIns="45711" numCol="1" rtlCol="0" anchor="ctr" anchorCtr="0" compatLnSpc="1">
            <a:prstTxWarp prst="textNoShape">
              <a:avLst/>
            </a:prstTxWarp>
          </a:bodyPr>
          <a:lstStyle/>
          <a:p>
            <a:pPr algn="ctr" defTabSz="913954" fontAlgn="base">
              <a:spcBef>
                <a:spcPct val="0"/>
              </a:spcBef>
              <a:spcAft>
                <a:spcPct val="0"/>
              </a:spcAft>
            </a:pPr>
            <a:endParaRPr lang="en-US" sz="2266" dirty="0">
              <a:gradFill>
                <a:gsLst>
                  <a:gs pos="0">
                    <a:srgbClr val="FFFFFF"/>
                  </a:gs>
                  <a:gs pos="100000">
                    <a:srgbClr val="FFFFFF"/>
                  </a:gs>
                </a:gsLst>
                <a:lin ang="5400000" scaled="0"/>
              </a:gradFill>
            </a:endParaRPr>
          </a:p>
        </p:txBody>
      </p:sp>
      <p:grpSp>
        <p:nvGrpSpPr>
          <p:cNvPr id="10" name="Group 9"/>
          <p:cNvGrpSpPr/>
          <p:nvPr/>
        </p:nvGrpSpPr>
        <p:grpSpPr>
          <a:xfrm>
            <a:off x="509590" y="2394246"/>
            <a:ext cx="1799771" cy="1799302"/>
            <a:chOff x="508000" y="2203271"/>
            <a:chExt cx="1799771" cy="1799771"/>
          </a:xfrm>
        </p:grpSpPr>
        <p:sp>
          <p:nvSpPr>
            <p:cNvPr id="9" name="Rectangle 8"/>
            <p:cNvSpPr/>
            <p:nvPr/>
          </p:nvSpPr>
          <p:spPr bwMode="auto">
            <a:xfrm>
              <a:off x="508000" y="2203271"/>
              <a:ext cx="1799771" cy="1799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60944" rIns="60944" bIns="60944" numCol="1" spcCol="0" rtlCol="0" fromWordArt="0" anchor="b" anchorCtr="0" forceAA="0" compatLnSpc="1">
              <a:prstTxWarp prst="textNoShape">
                <a:avLst/>
              </a:prstTxWarp>
              <a:noAutofit/>
            </a:bodyPr>
            <a:lstStyle/>
            <a:p>
              <a:pPr defTabSz="913993" fontAlgn="base">
                <a:spcBef>
                  <a:spcPct val="0"/>
                </a:spcBef>
                <a:spcAft>
                  <a:spcPct val="0"/>
                </a:spcAft>
              </a:pPr>
              <a:r>
                <a:rPr lang="en-US" sz="3199" dirty="0">
                  <a:gradFill>
                    <a:gsLst>
                      <a:gs pos="0">
                        <a:srgbClr val="FFFFFF"/>
                      </a:gs>
                      <a:gs pos="100000">
                        <a:srgbClr val="FFFFFF"/>
                      </a:gs>
                    </a:gsLst>
                    <a:lin ang="5400000" scaled="0"/>
                  </a:gradFill>
                  <a:ea typeface="Segoe UI" pitchFamily="34" charset="0"/>
                  <a:cs typeface="Segoe UI" pitchFamily="34" charset="0"/>
                </a:rPr>
                <a:t>Internet</a:t>
              </a:r>
            </a:p>
          </p:txBody>
        </p:sp>
        <p:grpSp>
          <p:nvGrpSpPr>
            <p:cNvPr id="68" name="Group 67"/>
            <p:cNvGrpSpPr/>
            <p:nvPr/>
          </p:nvGrpSpPr>
          <p:grpSpPr>
            <a:xfrm>
              <a:off x="748459" y="2603641"/>
              <a:ext cx="1318853" cy="744211"/>
              <a:chOff x="7683468" y="2188241"/>
              <a:chExt cx="1543891" cy="871196"/>
            </a:xfrm>
          </p:grpSpPr>
          <p:pic>
            <p:nvPicPr>
              <p:cNvPr id="70" name="Picture 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b="57994"/>
              <a:stretch/>
            </p:blipFill>
            <p:spPr bwMode="auto">
              <a:xfrm>
                <a:off x="7683468" y="2188241"/>
                <a:ext cx="1543891" cy="871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 name="Freeform 6"/>
              <p:cNvSpPr>
                <a:spLocks noChangeAspect="1" noEditPoints="1"/>
              </p:cNvSpPr>
              <p:nvPr/>
            </p:nvSpPr>
            <p:spPr bwMode="black">
              <a:xfrm>
                <a:off x="8553388" y="2268211"/>
                <a:ext cx="481758" cy="487799"/>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chemeClr val="bg1"/>
              </a:solidFill>
              <a:ln>
                <a:noFill/>
              </a:ln>
            </p:spPr>
            <p:txBody>
              <a:bodyPr vert="horz" wrap="square" lIns="121888" tIns="60944" rIns="121888" bIns="60944" numCol="1" anchor="t" anchorCtr="0" compatLnSpc="1">
                <a:prstTxWarp prst="textNoShape">
                  <a:avLst/>
                </a:prstTxWarp>
              </a:bodyPr>
              <a:lstStyle/>
              <a:p>
                <a:pPr algn="ctr" defTabSz="1218845"/>
                <a:endParaRPr lang="en-US" sz="3199" dirty="0">
                  <a:solidFill>
                    <a:srgbClr val="292929"/>
                  </a:solidFill>
                </a:endParaRPr>
              </a:p>
            </p:txBody>
          </p:sp>
        </p:grpSp>
      </p:grpSp>
      <p:cxnSp>
        <p:nvCxnSpPr>
          <p:cNvPr id="5" name="Straight Arrow Connector 4"/>
          <p:cNvCxnSpPr>
            <a:stCxn id="66" idx="3"/>
            <a:endCxn id="65" idx="1"/>
          </p:cNvCxnSpPr>
          <p:nvPr/>
        </p:nvCxnSpPr>
        <p:spPr>
          <a:xfrm flipV="1">
            <a:off x="5902778" y="4244447"/>
            <a:ext cx="1544470" cy="10936"/>
          </a:xfrm>
          <a:prstGeom prst="straightConnector1">
            <a:avLst/>
          </a:prstGeom>
          <a:ln w="317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907537" y="1845661"/>
            <a:ext cx="1010277" cy="221599"/>
          </a:xfrm>
          <a:prstGeom prst="rect">
            <a:avLst/>
          </a:prstGeom>
          <a:noFill/>
        </p:spPr>
        <p:txBody>
          <a:bodyPr wrap="none" lIns="0" tIns="0" rIns="0" bIns="0" rtlCol="0">
            <a:spAutoFit/>
          </a:bodyPr>
          <a:lstStyle/>
          <a:p>
            <a:pPr defTabSz="1218683">
              <a:lnSpc>
                <a:spcPct val="90000"/>
              </a:lnSpc>
              <a:spcBef>
                <a:spcPct val="20000"/>
              </a:spcBef>
              <a:buSzPct val="80000"/>
            </a:pPr>
            <a:r>
              <a:rPr lang="en-US" sz="1600" dirty="0">
                <a:solidFill>
                  <a:srgbClr val="505050">
                    <a:alpha val="99000"/>
                  </a:srgbClr>
                </a:solidFill>
              </a:rPr>
              <a:t>SQL-AVSET</a:t>
            </a:r>
          </a:p>
        </p:txBody>
      </p:sp>
      <p:sp>
        <p:nvSpPr>
          <p:cNvPr id="62" name="TextBox 61"/>
          <p:cNvSpPr txBox="1"/>
          <p:nvPr/>
        </p:nvSpPr>
        <p:spPr>
          <a:xfrm>
            <a:off x="6052226" y="2388420"/>
            <a:ext cx="867610" cy="221599"/>
          </a:xfrm>
          <a:prstGeom prst="rect">
            <a:avLst/>
          </a:prstGeom>
          <a:noFill/>
        </p:spPr>
        <p:txBody>
          <a:bodyPr wrap="none" lIns="0" tIns="0" rIns="0" bIns="0" rtlCol="0">
            <a:spAutoFit/>
          </a:bodyPr>
          <a:lstStyle/>
          <a:p>
            <a:pPr defTabSz="1218683">
              <a:lnSpc>
                <a:spcPct val="90000"/>
              </a:lnSpc>
              <a:spcBef>
                <a:spcPct val="20000"/>
              </a:spcBef>
              <a:buSzPct val="80000"/>
            </a:pPr>
            <a:r>
              <a:rPr lang="en-US" sz="1600" dirty="0">
                <a:solidFill>
                  <a:srgbClr val="505050">
                    <a:alpha val="99000"/>
                  </a:srgbClr>
                </a:solidFill>
              </a:rPr>
              <a:t>IIS-AVSET</a:t>
            </a:r>
          </a:p>
        </p:txBody>
      </p:sp>
      <p:pic>
        <p:nvPicPr>
          <p:cNvPr id="28" name="Picture 27"/>
          <p:cNvPicPr>
            <a:picLocks noChangeAspect="1"/>
          </p:cNvPicPr>
          <p:nvPr/>
        </p:nvPicPr>
        <p:blipFill>
          <a:blip r:embed="rId5">
            <a:duotone>
              <a:prstClr val="black"/>
              <a:srgbClr val="0070C0">
                <a:tint val="45000"/>
                <a:satMod val="400000"/>
              </a:srgbClr>
            </a:duotone>
          </a:blip>
          <a:stretch>
            <a:fillRect/>
          </a:stretch>
        </p:blipFill>
        <p:spPr>
          <a:xfrm>
            <a:off x="7955612" y="2043412"/>
            <a:ext cx="1240121" cy="1133213"/>
          </a:xfrm>
          <a:prstGeom prst="rect">
            <a:avLst/>
          </a:prstGeom>
          <a:ln>
            <a:noFill/>
          </a:ln>
        </p:spPr>
      </p:pic>
      <p:pic>
        <p:nvPicPr>
          <p:cNvPr id="29" name="Picture 28"/>
          <p:cNvPicPr>
            <a:picLocks noChangeAspect="1"/>
          </p:cNvPicPr>
          <p:nvPr/>
        </p:nvPicPr>
        <p:blipFill>
          <a:blip r:embed="rId5">
            <a:duotone>
              <a:prstClr val="black"/>
              <a:srgbClr val="0070C0">
                <a:tint val="45000"/>
                <a:satMod val="400000"/>
              </a:srgbClr>
            </a:duotone>
          </a:blip>
          <a:stretch>
            <a:fillRect/>
          </a:stretch>
        </p:blipFill>
        <p:spPr>
          <a:xfrm>
            <a:off x="7988997" y="5062041"/>
            <a:ext cx="1240121" cy="1133213"/>
          </a:xfrm>
          <a:prstGeom prst="rect">
            <a:avLst/>
          </a:prstGeom>
          <a:ln>
            <a:noFill/>
          </a:ln>
        </p:spPr>
      </p:pic>
    </p:spTree>
    <p:extLst>
      <p:ext uri="{BB962C8B-B14F-4D97-AF65-F5344CB8AC3E}">
        <p14:creationId xmlns:p14="http://schemas.microsoft.com/office/powerpoint/2010/main" val="3394367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6"/>
                                        </p:tgtEl>
                                        <p:attrNameLst>
                                          <p:attrName>style.visibility</p:attrName>
                                        </p:attrNameLst>
                                      </p:cBhvr>
                                      <p:to>
                                        <p:strVal val="visible"/>
                                      </p:to>
                                    </p:se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par>
                                <p:cTn id="25" presetID="10"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par>
                                <p:cTn id="28" presetID="10" presetClass="entr" presetSubtype="0" fill="hold" nodeType="with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par>
                                <p:cTn id="31" presetID="10"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1" grpId="0"/>
      <p:bldP spid="65" grpId="0" animBg="1"/>
      <p:bldP spid="66" grpId="0" animBg="1"/>
      <p:bldP spid="6" grpId="0"/>
      <p:bldP spid="6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Disks</a:t>
            </a:r>
            <a:endParaRPr lang="en-US" dirty="0"/>
          </a:p>
        </p:txBody>
      </p:sp>
    </p:spTree>
    <p:extLst>
      <p:ext uri="{BB962C8B-B14F-4D97-AF65-F5344CB8AC3E}">
        <p14:creationId xmlns:p14="http://schemas.microsoft.com/office/powerpoint/2010/main" val="3798167503"/>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29" name="Text Placeholder 28"/>
          <p:cNvSpPr>
            <a:spLocks noGrp="1"/>
          </p:cNvSpPr>
          <p:nvPr>
            <p:ph type="body" sz="quarter" idx="4294967295"/>
          </p:nvPr>
        </p:nvSpPr>
        <p:spPr>
          <a:xfrm>
            <a:off x="5245101" y="1443501"/>
            <a:ext cx="6945312" cy="4124184"/>
          </a:xfrm>
        </p:spPr>
        <p:txBody>
          <a:bodyPr/>
          <a:lstStyle/>
          <a:p>
            <a:r>
              <a:rPr lang="en-US" sz="4000" dirty="0"/>
              <a:t>Windows Azure VMs</a:t>
            </a:r>
          </a:p>
          <a:p>
            <a:r>
              <a:rPr lang="en-US" sz="4000" dirty="0" smtClean="0"/>
              <a:t>VM and Cloud Services</a:t>
            </a:r>
          </a:p>
          <a:p>
            <a:r>
              <a:rPr lang="en-US" sz="4000" dirty="0" smtClean="0"/>
              <a:t>VM Availability</a:t>
            </a:r>
          </a:p>
          <a:p>
            <a:r>
              <a:rPr lang="en-US" sz="4000" dirty="0" smtClean="0"/>
              <a:t>Disks</a:t>
            </a:r>
          </a:p>
          <a:p>
            <a:r>
              <a:rPr lang="en-US" sz="4000" dirty="0" smtClean="0"/>
              <a:t>Images</a:t>
            </a:r>
          </a:p>
          <a:p>
            <a:r>
              <a:rPr lang="en-US" sz="4000" dirty="0" smtClean="0"/>
              <a:t>Managing VMs</a:t>
            </a:r>
            <a:endParaRPr lang="en-US" sz="4000" dirty="0"/>
          </a:p>
        </p:txBody>
      </p:sp>
    </p:spTree>
    <p:extLst>
      <p:ext uri="{BB962C8B-B14F-4D97-AF65-F5344CB8AC3E}">
        <p14:creationId xmlns:p14="http://schemas.microsoft.com/office/powerpoint/2010/main" val="1252461433"/>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VM disk layout</a:t>
            </a:r>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309" y="1600678"/>
            <a:ext cx="10055781" cy="479357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a:endCxn id="7" idx="2"/>
          </p:cNvCxnSpPr>
          <p:nvPr/>
        </p:nvCxnSpPr>
        <p:spPr>
          <a:xfrm flipH="1" flipV="1">
            <a:off x="6248361" y="2819557"/>
            <a:ext cx="1371243" cy="685624"/>
          </a:xfrm>
          <a:prstGeom prst="straightConnector1">
            <a:avLst/>
          </a:prstGeom>
          <a:ln w="57150">
            <a:solidFill>
              <a:schemeClr val="accent1"/>
            </a:solidFill>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bwMode="auto">
          <a:xfrm>
            <a:off x="4343856" y="1169663"/>
            <a:ext cx="3809008" cy="1649897"/>
          </a:xfrm>
          <a:prstGeom prst="rect">
            <a:avLst/>
          </a:prstGeom>
          <a:solidFill>
            <a:schemeClr val="tx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ea typeface="Segoe UI" pitchFamily="34" charset="0"/>
                <a:cs typeface="Segoe UI" pitchFamily="34" charset="0"/>
              </a:rPr>
              <a:t>OS Disk</a:t>
            </a:r>
          </a:p>
          <a:p>
            <a:pPr marL="342814" indent="-342814" defTabSz="913870">
              <a:buFont typeface="Arial" pitchFamily="34" charset="0"/>
              <a:buChar char="•"/>
            </a:pPr>
            <a:r>
              <a:rPr lang="en-US" sz="2199" dirty="0">
                <a:solidFill>
                  <a:srgbClr val="FFFFFF">
                    <a:alpha val="98824"/>
                  </a:srgbClr>
                </a:solidFill>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ea typeface="Segoe UI" pitchFamily="34" charset="0"/>
                <a:cs typeface="Segoe UI" pitchFamily="34" charset="0"/>
              </a:rPr>
              <a:t>Drive C:</a:t>
            </a:r>
          </a:p>
        </p:txBody>
      </p:sp>
      <p:pic>
        <p:nvPicPr>
          <p:cNvPr id="358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948" y="3330507"/>
            <a:ext cx="9511410" cy="349476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a:stCxn id="7" idx="2"/>
          </p:cNvCxnSpPr>
          <p:nvPr/>
        </p:nvCxnSpPr>
        <p:spPr>
          <a:xfrm flipH="1">
            <a:off x="3505875" y="2819560"/>
            <a:ext cx="2742486" cy="1447424"/>
          </a:xfrm>
          <a:prstGeom prst="straightConnector1">
            <a:avLst/>
          </a:prstGeom>
          <a:ln w="57150">
            <a:solidFill>
              <a:schemeClr val="accent1"/>
            </a:solidFill>
            <a:tailEnd type="arrow"/>
          </a:ln>
        </p:spPr>
        <p:style>
          <a:lnRef idx="3">
            <a:schemeClr val="accent2"/>
          </a:lnRef>
          <a:fillRef idx="0">
            <a:schemeClr val="accent2"/>
          </a:fillRef>
          <a:effectRef idx="2">
            <a:schemeClr val="accent2"/>
          </a:effectRef>
          <a:fontRef idx="minor">
            <a:schemeClr val="tx1"/>
          </a:fontRef>
        </p:style>
      </p:cxnSp>
      <p:sp>
        <p:nvSpPr>
          <p:cNvPr id="16" name="Rectangle 15"/>
          <p:cNvSpPr/>
          <p:nvPr/>
        </p:nvSpPr>
        <p:spPr bwMode="auto">
          <a:xfrm>
            <a:off x="427520" y="3505181"/>
            <a:ext cx="9764018" cy="380901"/>
          </a:xfrm>
          <a:prstGeom prst="rect">
            <a:avLst/>
          </a:prstGeom>
          <a:solidFill>
            <a:srgbClr val="94C949">
              <a:alpha val="50196"/>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a:endParaRPr lang="en-US" sz="2199" dirty="0">
              <a:solidFill>
                <a:srgbClr val="FFFFFF">
                  <a:alpha val="98824"/>
                </a:srgbClr>
              </a:soli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4080042807"/>
      </p:ext>
    </p:extLst>
  </p:cSld>
  <p:clrMapOvr>
    <a:masterClrMapping/>
  </p:clrMapOvr>
  <p:transition advTm="1667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35844"/>
                                        </p:tgtEl>
                                        <p:attrNameLst>
                                          <p:attrName>style.visibility</p:attrName>
                                        </p:attrNameLst>
                                      </p:cBhvr>
                                      <p:to>
                                        <p:strVal val="visible"/>
                                      </p:to>
                                    </p:set>
                                    <p:animEffect transition="in" filter="fade">
                                      <p:cBhvr>
                                        <p:cTn id="25" dur="500"/>
                                        <p:tgtEl>
                                          <p:spTgt spid="35844"/>
                                        </p:tgtEl>
                                      </p:cBhvr>
                                    </p:animEffect>
                                  </p:childTnLst>
                                </p:cTn>
                              </p:par>
                              <p:par>
                                <p:cTn id="26" presetID="10" presetClass="exit" presetSubtype="0" fill="hold" grpId="1" nodeType="withEffect">
                                  <p:stCondLst>
                                    <p:cond delay="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6"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VM disk layout</a:t>
            </a:r>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309" y="1600678"/>
            <a:ext cx="10055781" cy="479357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flipV="1">
            <a:off x="7467244" y="2494604"/>
            <a:ext cx="404423" cy="1247308"/>
          </a:xfrm>
          <a:prstGeom prst="straightConnector1">
            <a:avLst/>
          </a:prstGeom>
          <a:ln w="57150">
            <a:solidFill>
              <a:schemeClr val="accent1">
                <a:alpha val="92157"/>
              </a:schemeClr>
            </a:solidFill>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bwMode="auto">
          <a:xfrm>
            <a:off x="5967161" y="1191350"/>
            <a:ext cx="3809008" cy="1371243"/>
          </a:xfrm>
          <a:prstGeom prst="rect">
            <a:avLst/>
          </a:prstGeom>
          <a:solidFill>
            <a:schemeClr val="tx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ea typeface="Segoe UI" pitchFamily="34" charset="0"/>
                <a:cs typeface="Segoe UI" pitchFamily="34" charset="0"/>
              </a:rPr>
              <a:t>Temporary Storage Disk</a:t>
            </a:r>
          </a:p>
          <a:p>
            <a:pPr marL="342814" indent="-342814" defTabSz="913870">
              <a:buFont typeface="Arial" pitchFamily="34" charset="0"/>
              <a:buChar char="•"/>
            </a:pPr>
            <a:r>
              <a:rPr lang="en-US" sz="2199" dirty="0">
                <a:solidFill>
                  <a:srgbClr val="FFFFFF">
                    <a:alpha val="98824"/>
                  </a:srgbClr>
                </a:solidFill>
                <a:ea typeface="Segoe UI" pitchFamily="34" charset="0"/>
                <a:cs typeface="Segoe UI" pitchFamily="34" charset="0"/>
              </a:rPr>
              <a:t>Local (Not Persistent)</a:t>
            </a:r>
          </a:p>
          <a:p>
            <a:pPr marL="342814" indent="-342814" defTabSz="913870">
              <a:buFont typeface="Arial" pitchFamily="34" charset="0"/>
              <a:buChar char="•"/>
            </a:pPr>
            <a:r>
              <a:rPr lang="en-US" sz="2199" dirty="0">
                <a:solidFill>
                  <a:srgbClr val="FFFFFF">
                    <a:alpha val="98824"/>
                  </a:srgbClr>
                </a:solidFill>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ea typeface="Segoe UI" pitchFamily="34" charset="0"/>
                <a:cs typeface="Segoe UI" pitchFamily="34" charset="0"/>
              </a:rPr>
              <a:t>Drive D:</a:t>
            </a:r>
          </a:p>
        </p:txBody>
      </p:sp>
      <p:pic>
        <p:nvPicPr>
          <p:cNvPr id="368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295" y="3200461"/>
            <a:ext cx="9492366" cy="349476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p:nvPr/>
        </p:nvCxnSpPr>
        <p:spPr>
          <a:xfrm flipH="1">
            <a:off x="5562740" y="2494605"/>
            <a:ext cx="2308927" cy="1704389"/>
          </a:xfrm>
          <a:prstGeom prst="straightConnector1">
            <a:avLst/>
          </a:prstGeom>
          <a:ln w="57150">
            <a:solidFill>
              <a:schemeClr val="accent1">
                <a:alpha val="92157"/>
              </a:schemeClr>
            </a:solidFill>
            <a:tailEnd type="arrow"/>
          </a:ln>
        </p:spPr>
        <p:style>
          <a:lnRef idx="3">
            <a:schemeClr val="accent2"/>
          </a:lnRef>
          <a:fillRef idx="0">
            <a:schemeClr val="accent2"/>
          </a:fillRef>
          <a:effectRef idx="2">
            <a:schemeClr val="accent2"/>
          </a:effectRef>
          <a:fontRef idx="minor">
            <a:schemeClr val="tx1"/>
          </a:fontRef>
        </p:style>
      </p:cxnSp>
      <p:sp>
        <p:nvSpPr>
          <p:cNvPr id="4" name="Rectangle 3"/>
          <p:cNvSpPr/>
          <p:nvPr/>
        </p:nvSpPr>
        <p:spPr bwMode="auto">
          <a:xfrm>
            <a:off x="458669" y="3809902"/>
            <a:ext cx="9764018" cy="380901"/>
          </a:xfrm>
          <a:prstGeom prst="rect">
            <a:avLst/>
          </a:prstGeom>
          <a:solidFill>
            <a:srgbClr val="94C949">
              <a:alpha val="50196"/>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a:endParaRPr lang="en-US" sz="2199" dirty="0">
              <a:solidFill>
                <a:srgbClr val="FFFFFF">
                  <a:alpha val="98824"/>
                </a:srgbClr>
              </a:soli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108966264"/>
      </p:ext>
    </p:extLst>
  </p:cSld>
  <p:clrMapOvr>
    <a:masterClrMapping/>
  </p:clrMapOvr>
  <p:transition advTm="36105">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36866"/>
                                        </p:tgtEl>
                                        <p:attrNameLst>
                                          <p:attrName>style.visibility</p:attrName>
                                        </p:attrNameLst>
                                      </p:cBhvr>
                                      <p:to>
                                        <p:strVal val="visible"/>
                                      </p:to>
                                    </p:set>
                                    <p:animEffect transition="in" filter="fade">
                                      <p:cBhvr>
                                        <p:cTn id="25" dur="500"/>
                                        <p:tgtEl>
                                          <p:spTgt spid="36866"/>
                                        </p:tgtEl>
                                      </p:cBhvr>
                                    </p:animEffect>
                                  </p:childTnLst>
                                </p:cTn>
                              </p:par>
                              <p:par>
                                <p:cTn id="26" presetID="10" presetClass="exit" presetSubtype="0" fill="hold" grpId="1" nodeType="withEffect">
                                  <p:stCondLst>
                                    <p:cond delay="0"/>
                                  </p:stCondLst>
                                  <p:childTnLst>
                                    <p:animEffect transition="out" filter="fad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P spid="4"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VM disk layout</a:t>
            </a:r>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309" y="1600678"/>
            <a:ext cx="10055781" cy="479357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a:endCxn id="7" idx="2"/>
          </p:cNvCxnSpPr>
          <p:nvPr/>
        </p:nvCxnSpPr>
        <p:spPr>
          <a:xfrm flipV="1">
            <a:off x="7467246" y="2819560"/>
            <a:ext cx="2556701" cy="1256973"/>
          </a:xfrm>
          <a:prstGeom prst="straightConnector1">
            <a:avLst/>
          </a:prstGeom>
          <a:ln w="57150">
            <a:solidFill>
              <a:schemeClr val="accent1">
                <a:alpha val="89804"/>
              </a:schemeClr>
            </a:solidFill>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bwMode="auto">
          <a:xfrm>
            <a:off x="8119439" y="1339817"/>
            <a:ext cx="3809008" cy="1479743"/>
          </a:xfrm>
          <a:prstGeom prst="rect">
            <a:avLst/>
          </a:prstGeom>
          <a:solidFill>
            <a:schemeClr val="tx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ea typeface="Segoe UI" pitchFamily="34" charset="0"/>
                <a:cs typeface="Segoe UI" pitchFamily="34" charset="0"/>
              </a:rPr>
              <a:t>Data Disk(s)</a:t>
            </a:r>
          </a:p>
          <a:p>
            <a:pPr marL="342814" indent="-342814" defTabSz="913870">
              <a:buFont typeface="Arial" pitchFamily="34" charset="0"/>
              <a:buChar char="•"/>
            </a:pPr>
            <a:r>
              <a:rPr lang="en-US" sz="2199" dirty="0">
                <a:solidFill>
                  <a:srgbClr val="FFFFFF">
                    <a:alpha val="98824"/>
                  </a:srgbClr>
                </a:solidFill>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ea typeface="Segoe UI" pitchFamily="34" charset="0"/>
                <a:cs typeface="Segoe UI" pitchFamily="34" charset="0"/>
              </a:rPr>
              <a:t>SCSI</a:t>
            </a:r>
          </a:p>
          <a:p>
            <a:pPr marL="342814" indent="-342814" defTabSz="913870">
              <a:buFont typeface="Arial" pitchFamily="34" charset="0"/>
              <a:buChar char="•"/>
            </a:pPr>
            <a:r>
              <a:rPr lang="en-US" sz="2199" b="1" dirty="0">
                <a:solidFill>
                  <a:srgbClr val="FFFFFF">
                    <a:alpha val="98824"/>
                  </a:srgbClr>
                </a:solidFill>
                <a:ea typeface="Segoe UI" pitchFamily="34" charset="0"/>
                <a:cs typeface="Segoe UI" pitchFamily="34" charset="0"/>
              </a:rPr>
              <a:t>Customer Defined Letter</a:t>
            </a:r>
          </a:p>
        </p:txBody>
      </p:sp>
      <p:sp>
        <p:nvSpPr>
          <p:cNvPr id="4" name="Rectangle 3"/>
          <p:cNvSpPr/>
          <p:nvPr/>
        </p:nvSpPr>
        <p:spPr bwMode="auto">
          <a:xfrm>
            <a:off x="431356" y="4076532"/>
            <a:ext cx="9764018" cy="380901"/>
          </a:xfrm>
          <a:prstGeom prst="rect">
            <a:avLst/>
          </a:prstGeom>
          <a:solidFill>
            <a:srgbClr val="94C949">
              <a:alpha val="50196"/>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a:endParaRPr lang="en-US" sz="2199" dirty="0">
              <a:solidFill>
                <a:srgbClr val="FFFFFF">
                  <a:alpha val="98824"/>
                </a:srgbClr>
              </a:solidFill>
              <a:ea typeface="Segoe UI" pitchFamily="34" charset="0"/>
              <a:cs typeface="Segoe UI" pitchFamily="34" charset="0"/>
            </a:endParaRPr>
          </a:p>
        </p:txBody>
      </p:sp>
      <p:pic>
        <p:nvPicPr>
          <p:cNvPr id="399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623" y="3276640"/>
            <a:ext cx="9532042" cy="343763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a:stCxn id="7" idx="2"/>
          </p:cNvCxnSpPr>
          <p:nvPr/>
        </p:nvCxnSpPr>
        <p:spPr>
          <a:xfrm flipH="1">
            <a:off x="7668752" y="2819560"/>
            <a:ext cx="2355192" cy="1675963"/>
          </a:xfrm>
          <a:prstGeom prst="straightConnector1">
            <a:avLst/>
          </a:prstGeom>
          <a:ln w="57150">
            <a:solidFill>
              <a:schemeClr val="accent1">
                <a:alpha val="89804"/>
              </a:schemeClr>
            </a:solidFill>
            <a:tailEnd type="arrow"/>
          </a:ln>
        </p:spPr>
        <p:style>
          <a:lnRef idx="3">
            <a:schemeClr val="accent2"/>
          </a:lnRef>
          <a:fillRef idx="0">
            <a:schemeClr val="accent2"/>
          </a:fillRef>
          <a:effectRef idx="2">
            <a:schemeClr val="accent2"/>
          </a:effectRef>
          <a:fontRef idx="minor">
            <a:schemeClr val="tx1"/>
          </a:fontRef>
        </p:style>
      </p:cxnSp>
    </p:spTree>
    <p:custDataLst>
      <p:tags r:id="rId1"/>
    </p:custDataLst>
    <p:extLst>
      <p:ext uri="{BB962C8B-B14F-4D97-AF65-F5344CB8AC3E}">
        <p14:creationId xmlns:p14="http://schemas.microsoft.com/office/powerpoint/2010/main" val="2338310050"/>
      </p:ext>
    </p:extLst>
  </p:cSld>
  <p:clrMapOvr>
    <a:masterClrMapping/>
  </p:clrMapOvr>
  <p:transition advTm="4755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xit" presetSubtype="0" fill="hold" grpId="1" nodeType="with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39939"/>
                                        </p:tgtEl>
                                        <p:attrNameLst>
                                          <p:attrName>style.visibility</p:attrName>
                                        </p:attrNameLst>
                                      </p:cBhvr>
                                      <p:to>
                                        <p:strVal val="visible"/>
                                      </p:to>
                                    </p:set>
                                    <p:animEffect transition="in" filter="fade">
                                      <p:cBhvr>
                                        <p:cTn id="28" dur="500"/>
                                        <p:tgtEl>
                                          <p:spTgt spid="399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P spid="4"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Persistent Disk Management</a:t>
            </a:r>
          </a:p>
        </p:txBody>
      </p:sp>
      <p:sp>
        <p:nvSpPr>
          <p:cNvPr id="4" name="Text Placeholder 3"/>
          <p:cNvSpPr>
            <a:spLocks noGrp="1"/>
          </p:cNvSpPr>
          <p:nvPr>
            <p:ph type="body" sz="quarter" idx="4294967295"/>
          </p:nvPr>
        </p:nvSpPr>
        <p:spPr>
          <a:xfrm>
            <a:off x="558184" y="4860235"/>
            <a:ext cx="11149013" cy="1456402"/>
          </a:xfrm>
        </p:spPr>
        <p:txBody>
          <a:bodyPr/>
          <a:lstStyle/>
          <a:p>
            <a:pPr marL="460261" indent="-457086"/>
            <a:r>
              <a:rPr lang="en-US" sz="2666" dirty="0"/>
              <a:t>C:\ = OS Disk</a:t>
            </a:r>
          </a:p>
          <a:p>
            <a:pPr marL="460261" indent="-457086"/>
            <a:r>
              <a:rPr lang="en-US" sz="2666" dirty="0">
                <a:solidFill>
                  <a:schemeClr val="tx2"/>
                </a:solidFill>
              </a:rPr>
              <a:t>D:\ = Non-Persistent Cache Disk</a:t>
            </a:r>
          </a:p>
          <a:p>
            <a:pPr marL="460261" indent="-457086"/>
            <a:r>
              <a:rPr lang="en-US" sz="2666" dirty="0"/>
              <a:t>E:\, F:\. G:\ ... Data Disks</a:t>
            </a:r>
          </a:p>
        </p:txBody>
      </p:sp>
      <p:graphicFrame>
        <p:nvGraphicFramePr>
          <p:cNvPr id="5" name="Table 4"/>
          <p:cNvGraphicFramePr>
            <a:graphicFrameLocks noGrp="1"/>
          </p:cNvGraphicFramePr>
          <p:nvPr>
            <p:extLst/>
          </p:nvPr>
        </p:nvGraphicFramePr>
        <p:xfrm>
          <a:off x="520701" y="1477458"/>
          <a:ext cx="10476216" cy="3294031"/>
        </p:xfrm>
        <a:graphic>
          <a:graphicData uri="http://schemas.openxmlformats.org/drawingml/2006/table">
            <a:tbl>
              <a:tblPr firstRow="1" bandRow="1">
                <a:tableStyleId>{B301B821-A1FF-4177-AEE7-76D212191A09}</a:tableStyleId>
              </a:tblPr>
              <a:tblGrid>
                <a:gridCol w="2966209"/>
                <a:gridCol w="3017520"/>
                <a:gridCol w="4492487"/>
              </a:tblGrid>
              <a:tr h="494325">
                <a:tc>
                  <a:txBody>
                    <a:bodyPr/>
                    <a:lstStyle/>
                    <a:p>
                      <a:r>
                        <a:rPr lang="en-US" sz="2100" dirty="0" smtClean="0"/>
                        <a:t>Capability</a:t>
                      </a:r>
                      <a:endParaRPr lang="en-US" sz="2100" dirty="0"/>
                    </a:p>
                  </a:txBody>
                  <a:tcPr marL="121888" marR="121888" marT="60944" marB="60944"/>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2100" dirty="0" smtClean="0"/>
                        <a:t>OS</a:t>
                      </a:r>
                      <a:r>
                        <a:rPr lang="en-US" sz="2100" baseline="0" dirty="0" smtClean="0"/>
                        <a:t> Disk</a:t>
                      </a:r>
                      <a:endParaRPr lang="en-US" sz="2100" dirty="0" smtClean="0"/>
                    </a:p>
                  </a:txBody>
                  <a:tcPr marL="121888" marR="121888" marT="60944" marB="60944"/>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900" dirty="0" smtClean="0"/>
                        <a:t>Data Disk </a:t>
                      </a:r>
                      <a:endParaRPr lang="en-US" sz="2500" dirty="0"/>
                    </a:p>
                  </a:txBody>
                  <a:tcPr marL="121888" marR="121888" marT="60944" marB="60944"/>
                </a:tc>
              </a:tr>
              <a:tr h="368626">
                <a:tc>
                  <a:txBody>
                    <a:bodyPr/>
                    <a:lstStyle/>
                    <a:p>
                      <a:r>
                        <a:rPr lang="en-US" sz="2500" dirty="0" smtClean="0"/>
                        <a:t>Host Cache</a:t>
                      </a:r>
                      <a:r>
                        <a:rPr lang="en-US" sz="2500" baseline="0" dirty="0" smtClean="0"/>
                        <a:t> Default</a:t>
                      </a:r>
                      <a:endParaRPr lang="en-US" sz="2500" dirty="0"/>
                    </a:p>
                  </a:txBody>
                  <a:tcPr marL="121888" marR="121888" marT="60944" marB="60944"/>
                </a:tc>
                <a:tc>
                  <a:txBody>
                    <a:bodyPr/>
                    <a:lstStyle/>
                    <a:p>
                      <a:r>
                        <a:rPr lang="en-US" sz="2500" dirty="0" smtClean="0"/>
                        <a:t>ReadWrite</a:t>
                      </a:r>
                      <a:endParaRPr lang="en-US" sz="2500" b="1" dirty="0"/>
                    </a:p>
                  </a:txBody>
                  <a:tcPr marL="121888" marR="121888" marT="60944" marB="60944"/>
                </a:tc>
                <a:tc>
                  <a:txBody>
                    <a:bodyPr/>
                    <a:lstStyle/>
                    <a:p>
                      <a:r>
                        <a:rPr lang="en-US" sz="2500" dirty="0" smtClean="0"/>
                        <a:t>None</a:t>
                      </a:r>
                      <a:endParaRPr lang="en-US" sz="2500" b="1" dirty="0"/>
                    </a:p>
                  </a:txBody>
                  <a:tcPr marL="121888" marR="121888" marT="60944" marB="60944"/>
                </a:tc>
              </a:tr>
              <a:tr h="500927">
                <a:tc>
                  <a:txBody>
                    <a:bodyPr/>
                    <a:lstStyle/>
                    <a:p>
                      <a:r>
                        <a:rPr lang="en-US" sz="2500" dirty="0" smtClean="0"/>
                        <a:t>Max Capacity</a:t>
                      </a:r>
                      <a:endParaRPr lang="en-US" sz="2500" dirty="0"/>
                    </a:p>
                  </a:txBody>
                  <a:tcPr marL="121888" marR="121888" marT="60944" marB="60944"/>
                </a:tc>
                <a:tc>
                  <a:txBody>
                    <a:bodyPr/>
                    <a:lstStyle/>
                    <a:p>
                      <a:r>
                        <a:rPr lang="en-US" sz="2500" dirty="0" smtClean="0"/>
                        <a:t>127</a:t>
                      </a:r>
                      <a:r>
                        <a:rPr lang="en-US" sz="2500" baseline="0" dirty="0" smtClean="0"/>
                        <a:t> GB</a:t>
                      </a:r>
                      <a:endParaRPr lang="en-US" sz="2500" b="1" dirty="0"/>
                    </a:p>
                  </a:txBody>
                  <a:tcPr marL="121888" marR="121888" marT="60944" marB="60944"/>
                </a:tc>
                <a:tc>
                  <a:txBody>
                    <a:bodyPr/>
                    <a:lstStyle/>
                    <a:p>
                      <a:r>
                        <a:rPr lang="en-US" sz="2500" dirty="0" smtClean="0"/>
                        <a:t>1 TB</a:t>
                      </a:r>
                      <a:endParaRPr lang="en-US" sz="2500" b="1" dirty="0"/>
                    </a:p>
                  </a:txBody>
                  <a:tcPr marL="121888" marR="121888" marT="60944" marB="60944"/>
                </a:tc>
              </a:tr>
              <a:tr h="529042">
                <a:tc>
                  <a:txBody>
                    <a:bodyPr/>
                    <a:lstStyle/>
                    <a:p>
                      <a:r>
                        <a:rPr lang="en-US" sz="2500" dirty="0" smtClean="0"/>
                        <a:t>Imaging</a:t>
                      </a:r>
                      <a:r>
                        <a:rPr lang="en-US" sz="2500" baseline="0" dirty="0" smtClean="0"/>
                        <a:t> Capable</a:t>
                      </a:r>
                      <a:endParaRPr lang="en-US" sz="2500" dirty="0"/>
                    </a:p>
                  </a:txBody>
                  <a:tcPr marL="121888" marR="121888" marT="60944" marB="60944"/>
                </a:tc>
                <a:tc>
                  <a:txBody>
                    <a:bodyPr/>
                    <a:lstStyle/>
                    <a:p>
                      <a:r>
                        <a:rPr lang="en-US" sz="2500" dirty="0" smtClean="0"/>
                        <a:t>Yes</a:t>
                      </a:r>
                      <a:endParaRPr lang="en-US" sz="2500" b="1" dirty="0"/>
                    </a:p>
                  </a:txBody>
                  <a:tcPr marL="121888" marR="121888" marT="60944" marB="60944"/>
                </a:tc>
                <a:tc>
                  <a:txBody>
                    <a:bodyPr/>
                    <a:lstStyle/>
                    <a:p>
                      <a:r>
                        <a:rPr lang="en-US" sz="2500" dirty="0" smtClean="0"/>
                        <a:t>No</a:t>
                      </a:r>
                      <a:endParaRPr lang="en-US" sz="2500" b="1" dirty="0"/>
                    </a:p>
                  </a:txBody>
                  <a:tcPr marL="121888" marR="121888" marT="60944" marB="60944"/>
                </a:tc>
              </a:tr>
              <a:tr h="1188720">
                <a:tc>
                  <a:txBody>
                    <a:bodyPr/>
                    <a:lstStyle/>
                    <a:p>
                      <a:r>
                        <a:rPr lang="en-US" sz="2500" dirty="0" smtClean="0"/>
                        <a:t>Hot Update</a:t>
                      </a:r>
                      <a:endParaRPr lang="en-US" sz="2500" dirty="0"/>
                    </a:p>
                  </a:txBody>
                  <a:tcPr marL="121888" marR="121888" marT="60944" marB="60944"/>
                </a:tc>
                <a:tc>
                  <a:txBody>
                    <a:bodyPr/>
                    <a:lstStyle/>
                    <a:p>
                      <a:r>
                        <a:rPr lang="en-US" sz="2500" dirty="0" smtClean="0"/>
                        <a:t>Cache</a:t>
                      </a:r>
                      <a:r>
                        <a:rPr lang="en-US" sz="2500" baseline="0" dirty="0" smtClean="0"/>
                        <a:t> Setting Requires Reboot</a:t>
                      </a:r>
                      <a:endParaRPr lang="en-US" sz="2500" dirty="0"/>
                    </a:p>
                  </a:txBody>
                  <a:tcPr marL="121888" marR="121888" marT="60944" marB="60944"/>
                </a:tc>
                <a:tc>
                  <a:txBody>
                    <a:bodyPr/>
                    <a:lstStyle/>
                    <a:p>
                      <a:r>
                        <a:rPr lang="en-US" sz="2500" dirty="0" smtClean="0"/>
                        <a:t>Change</a:t>
                      </a:r>
                      <a:r>
                        <a:rPr lang="en-US" sz="2500" baseline="0" dirty="0" smtClean="0"/>
                        <a:t> Cache Without Reboot, Add/Remove without Reboot.</a:t>
                      </a:r>
                      <a:endParaRPr lang="en-US" sz="2500" dirty="0"/>
                    </a:p>
                  </a:txBody>
                  <a:tcPr marL="121888" marR="121888" marT="60944" marB="60944"/>
                </a:tc>
              </a:tr>
            </a:tbl>
          </a:graphicData>
        </a:graphic>
      </p:graphicFrame>
    </p:spTree>
    <p:extLst>
      <p:ext uri="{BB962C8B-B14F-4D97-AF65-F5344CB8AC3E}">
        <p14:creationId xmlns:p14="http://schemas.microsoft.com/office/powerpoint/2010/main" val="2656579392"/>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Disk Caching</a:t>
            </a:r>
          </a:p>
        </p:txBody>
      </p:sp>
      <p:graphicFrame>
        <p:nvGraphicFramePr>
          <p:cNvPr id="3" name="Table 2"/>
          <p:cNvGraphicFramePr>
            <a:graphicFrameLocks noGrp="1"/>
          </p:cNvGraphicFramePr>
          <p:nvPr>
            <p:extLst/>
          </p:nvPr>
        </p:nvGraphicFramePr>
        <p:xfrm>
          <a:off x="1207662" y="1675357"/>
          <a:ext cx="9823046" cy="2270664"/>
        </p:xfrm>
        <a:graphic>
          <a:graphicData uri="http://schemas.openxmlformats.org/drawingml/2006/table">
            <a:tbl>
              <a:tblPr firstRow="1" bandRow="1">
                <a:tableStyleId>{B301B821-A1FF-4177-AEE7-76D212191A09}</a:tableStyleId>
              </a:tblPr>
              <a:tblGrid>
                <a:gridCol w="2708628"/>
                <a:gridCol w="2708628"/>
                <a:gridCol w="4405790"/>
              </a:tblGrid>
              <a:tr h="500927">
                <a:tc>
                  <a:txBody>
                    <a:bodyPr/>
                    <a:lstStyle/>
                    <a:p>
                      <a:r>
                        <a:rPr lang="en-US" sz="2500" dirty="0" smtClean="0"/>
                        <a:t>Disk Type</a:t>
                      </a:r>
                      <a:endParaRPr lang="en-US" sz="2500" dirty="0">
                        <a:solidFill>
                          <a:schemeClr val="bg1"/>
                        </a:solidFill>
                      </a:endParaRPr>
                    </a:p>
                  </a:txBody>
                  <a:tcPr marL="121888" marR="121888" marT="60944" marB="60944"/>
                </a:tc>
                <a:tc>
                  <a:txBody>
                    <a:bodyPr/>
                    <a:lstStyle/>
                    <a:p>
                      <a:r>
                        <a:rPr lang="en-US" sz="2500" dirty="0" smtClean="0"/>
                        <a:t>Default</a:t>
                      </a:r>
                      <a:endParaRPr lang="en-US" sz="2500" dirty="0">
                        <a:solidFill>
                          <a:schemeClr val="bg1"/>
                        </a:solidFill>
                      </a:endParaRPr>
                    </a:p>
                  </a:txBody>
                  <a:tcPr marL="121888" marR="121888" marT="60944" marB="60944"/>
                </a:tc>
                <a:tc>
                  <a:txBody>
                    <a:bodyPr/>
                    <a:lstStyle/>
                    <a:p>
                      <a:r>
                        <a:rPr lang="en-US" sz="2500" dirty="0" smtClean="0"/>
                        <a:t>Supported</a:t>
                      </a:r>
                      <a:endParaRPr lang="en-US" sz="2500" dirty="0">
                        <a:solidFill>
                          <a:schemeClr val="bg1"/>
                        </a:solidFill>
                      </a:endParaRPr>
                    </a:p>
                  </a:txBody>
                  <a:tcPr marL="121888" marR="121888" marT="60944" marB="60944"/>
                </a:tc>
              </a:tr>
              <a:tr h="879965">
                <a:tc>
                  <a:txBody>
                    <a:bodyPr/>
                    <a:lstStyle/>
                    <a:p>
                      <a:r>
                        <a:rPr lang="en-US" sz="2500" dirty="0" smtClean="0"/>
                        <a:t>OS Disk</a:t>
                      </a:r>
                      <a:endParaRPr lang="en-US" sz="2500" dirty="0">
                        <a:solidFill>
                          <a:schemeClr val="bg1"/>
                        </a:solidFill>
                      </a:endParaRPr>
                    </a:p>
                  </a:txBody>
                  <a:tcPr marL="121888" marR="121888" marT="60944" marB="60944"/>
                </a:tc>
                <a:tc>
                  <a:txBody>
                    <a:bodyPr/>
                    <a:lstStyle/>
                    <a:p>
                      <a:r>
                        <a:rPr lang="en-US" sz="2500" dirty="0" smtClean="0"/>
                        <a:t>ReadWrite</a:t>
                      </a:r>
                      <a:endParaRPr lang="en-US" sz="2500" dirty="0">
                        <a:solidFill>
                          <a:schemeClr val="bg1"/>
                        </a:solidFill>
                      </a:endParaRPr>
                    </a:p>
                  </a:txBody>
                  <a:tcPr marL="121888" marR="121888" marT="60944" marB="60944"/>
                </a:tc>
                <a:tc>
                  <a:txBody>
                    <a:bodyPr/>
                    <a:lstStyle/>
                    <a:p>
                      <a:pPr marL="0" marR="0" indent="0" algn="l" defTabSz="685835" rtl="0" eaLnBrk="1" fontAlgn="auto" latinLnBrk="0" hangingPunct="1">
                        <a:lnSpc>
                          <a:spcPct val="100000"/>
                        </a:lnSpc>
                        <a:spcBef>
                          <a:spcPts val="0"/>
                        </a:spcBef>
                        <a:spcAft>
                          <a:spcPts val="0"/>
                        </a:spcAft>
                        <a:buClrTx/>
                        <a:buSzTx/>
                        <a:buFontTx/>
                        <a:buNone/>
                        <a:tabLst/>
                        <a:defRPr/>
                      </a:pPr>
                      <a:r>
                        <a:rPr lang="en-US" sz="2500" dirty="0" smtClean="0"/>
                        <a:t>Read-only</a:t>
                      </a:r>
                      <a:r>
                        <a:rPr lang="en-US" sz="2500" baseline="0" dirty="0" smtClean="0"/>
                        <a:t> and ReadWrite</a:t>
                      </a:r>
                      <a:endParaRPr lang="en-US" sz="2500" dirty="0" smtClean="0"/>
                    </a:p>
                    <a:p>
                      <a:endParaRPr lang="en-US" sz="2500" dirty="0">
                        <a:solidFill>
                          <a:schemeClr val="bg1"/>
                        </a:solidFill>
                      </a:endParaRPr>
                    </a:p>
                  </a:txBody>
                  <a:tcPr marL="121888" marR="121888" marT="60944" marB="60944"/>
                </a:tc>
              </a:tr>
              <a:tr h="879965">
                <a:tc>
                  <a:txBody>
                    <a:bodyPr/>
                    <a:lstStyle/>
                    <a:p>
                      <a:r>
                        <a:rPr lang="en-US" sz="2500" dirty="0" smtClean="0"/>
                        <a:t>Data Disk</a:t>
                      </a:r>
                      <a:endParaRPr lang="en-US" sz="2500" dirty="0">
                        <a:solidFill>
                          <a:schemeClr val="bg1"/>
                        </a:solidFill>
                      </a:endParaRPr>
                    </a:p>
                  </a:txBody>
                  <a:tcPr marL="121888" marR="121888" marT="60944" marB="60944"/>
                </a:tc>
                <a:tc>
                  <a:txBody>
                    <a:bodyPr/>
                    <a:lstStyle/>
                    <a:p>
                      <a:r>
                        <a:rPr lang="en-US" sz="2500" dirty="0" smtClean="0"/>
                        <a:t>None</a:t>
                      </a:r>
                      <a:endParaRPr lang="en-US" sz="2500" dirty="0">
                        <a:solidFill>
                          <a:schemeClr val="bg1"/>
                        </a:solidFill>
                      </a:endParaRPr>
                    </a:p>
                  </a:txBody>
                  <a:tcPr marL="121888" marR="121888" marT="60944" marB="60944"/>
                </a:tc>
                <a:tc>
                  <a:txBody>
                    <a:bodyPr/>
                    <a:lstStyle/>
                    <a:p>
                      <a:r>
                        <a:rPr lang="en-US" sz="2500" dirty="0" smtClean="0"/>
                        <a:t>None, Read-only</a:t>
                      </a:r>
                      <a:r>
                        <a:rPr lang="en-US" sz="2500" baseline="0" dirty="0" smtClean="0"/>
                        <a:t> and ReadWrite</a:t>
                      </a:r>
                      <a:endParaRPr lang="en-US" sz="2500" dirty="0">
                        <a:solidFill>
                          <a:schemeClr val="bg1"/>
                        </a:solidFill>
                      </a:endParaRPr>
                    </a:p>
                  </a:txBody>
                  <a:tcPr marL="121888" marR="121888" marT="60944" marB="60944"/>
                </a:tc>
              </a:tr>
            </a:tbl>
          </a:graphicData>
        </a:graphic>
      </p:graphicFrame>
      <p:sp>
        <p:nvSpPr>
          <p:cNvPr id="5" name="TextBox 4"/>
          <p:cNvSpPr txBox="1"/>
          <p:nvPr/>
        </p:nvSpPr>
        <p:spPr>
          <a:xfrm>
            <a:off x="1178074" y="3955300"/>
            <a:ext cx="9852634" cy="615360"/>
          </a:xfrm>
          <a:prstGeom prst="rect">
            <a:avLst/>
          </a:prstGeom>
          <a:solidFill>
            <a:schemeClr val="tx2"/>
          </a:solidFill>
          <a:ln w="38100">
            <a:solidFill>
              <a:schemeClr val="bg1"/>
            </a:solidFill>
          </a:ln>
        </p:spPr>
        <p:txBody>
          <a:bodyPr wrap="square" lIns="121888" tIns="121888" rIns="121888" bIns="121888" rtlCol="0">
            <a:spAutoFit/>
          </a:bodyPr>
          <a:lstStyle/>
          <a:p>
            <a:pPr algn="ctr" defTabSz="1218683">
              <a:lnSpc>
                <a:spcPct val="90000"/>
              </a:lnSpc>
              <a:spcBef>
                <a:spcPct val="20000"/>
              </a:spcBef>
              <a:buSzPct val="80000"/>
            </a:pPr>
            <a:r>
              <a:rPr lang="en-US" sz="2666" dirty="0">
                <a:solidFill>
                  <a:srgbClr val="FFFFFF"/>
                </a:solidFill>
              </a:rPr>
              <a:t>Modify using Set-AzureOSDisk or Set-AzureDataDisk</a:t>
            </a:r>
          </a:p>
        </p:txBody>
      </p:sp>
    </p:spTree>
    <p:extLst>
      <p:ext uri="{BB962C8B-B14F-4D97-AF65-F5344CB8AC3E}">
        <p14:creationId xmlns:p14="http://schemas.microsoft.com/office/powerpoint/2010/main" val="61592313"/>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400" dirty="0"/>
              <a:t>Persistent Disks and Highly Durable</a:t>
            </a:r>
          </a:p>
        </p:txBody>
      </p:sp>
      <p:sp>
        <p:nvSpPr>
          <p:cNvPr id="5" name="Rectangle 4"/>
          <p:cNvSpPr/>
          <p:nvPr/>
        </p:nvSpPr>
        <p:spPr bwMode="auto">
          <a:xfrm>
            <a:off x="7028713" y="3217739"/>
            <a:ext cx="4653834" cy="3240858"/>
          </a:xfrm>
          <a:prstGeom prst="rect">
            <a:avLst/>
          </a:prstGeom>
          <a:solidFill>
            <a:schemeClr val="accent3"/>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defTabSz="1218683">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a:t>
            </a:r>
          </a:p>
        </p:txBody>
      </p:sp>
      <p:sp>
        <p:nvSpPr>
          <p:cNvPr id="6" name="Rectangle 5"/>
          <p:cNvSpPr/>
          <p:nvPr/>
        </p:nvSpPr>
        <p:spPr bwMode="auto">
          <a:xfrm>
            <a:off x="509458" y="1278340"/>
            <a:ext cx="3752921" cy="2442016"/>
          </a:xfrm>
          <a:prstGeom prst="rect">
            <a:avLst/>
          </a:prstGeom>
          <a:solidFill>
            <a:schemeClr val="accent2"/>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defTabSz="1218683">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 </a:t>
            </a:r>
            <a:r>
              <a:rPr lang="en-US" sz="3199"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10" name="Freeform 79"/>
          <p:cNvSpPr>
            <a:spLocks noEditPoints="1"/>
          </p:cNvSpPr>
          <p:nvPr/>
        </p:nvSpPr>
        <p:spPr bwMode="black">
          <a:xfrm>
            <a:off x="9015544"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12" name="Freeform 79"/>
          <p:cNvSpPr>
            <a:spLocks noEditPoints="1"/>
          </p:cNvSpPr>
          <p:nvPr/>
        </p:nvSpPr>
        <p:spPr bwMode="black">
          <a:xfrm>
            <a:off x="10061311"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13" name="Freeform 79"/>
          <p:cNvSpPr>
            <a:spLocks noEditPoints="1"/>
          </p:cNvSpPr>
          <p:nvPr/>
        </p:nvSpPr>
        <p:spPr bwMode="black">
          <a:xfrm>
            <a:off x="10061311"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16" name="Freeform 79"/>
          <p:cNvSpPr>
            <a:spLocks noEditPoints="1"/>
          </p:cNvSpPr>
          <p:nvPr/>
        </p:nvSpPr>
        <p:spPr bwMode="black">
          <a:xfrm>
            <a:off x="1622552"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17" name="Freeform 79"/>
          <p:cNvSpPr>
            <a:spLocks noEditPoints="1"/>
          </p:cNvSpPr>
          <p:nvPr/>
        </p:nvSpPr>
        <p:spPr bwMode="black">
          <a:xfrm>
            <a:off x="1622552"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19" name="Freeform 79"/>
          <p:cNvSpPr>
            <a:spLocks noEditPoints="1"/>
          </p:cNvSpPr>
          <p:nvPr/>
        </p:nvSpPr>
        <p:spPr bwMode="black">
          <a:xfrm>
            <a:off x="2198589"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cxnSp>
        <p:nvCxnSpPr>
          <p:cNvPr id="26" name="Straight Connector 25"/>
          <p:cNvCxnSpPr/>
          <p:nvPr/>
        </p:nvCxnSpPr>
        <p:spPr>
          <a:xfrm>
            <a:off x="8309863" y="4565998"/>
            <a:ext cx="1045766" cy="32234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309861" y="4565990"/>
            <a:ext cx="0" cy="31463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145381" y="2467475"/>
            <a:ext cx="4824397" cy="199572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573245" y="1747752"/>
            <a:ext cx="201384"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961954" y="2000987"/>
            <a:ext cx="0" cy="17755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09455" y="3835051"/>
            <a:ext cx="3750624" cy="2610411"/>
            <a:chOff x="380999" y="2873361"/>
            <a:chExt cx="2632192" cy="1831989"/>
          </a:xfrm>
        </p:grpSpPr>
        <p:sp>
          <p:nvSpPr>
            <p:cNvPr id="46" name="Rectangle 45"/>
            <p:cNvSpPr/>
            <p:nvPr/>
          </p:nvSpPr>
          <p:spPr bwMode="auto">
            <a:xfrm>
              <a:off x="380999" y="2873361"/>
              <a:ext cx="2632192" cy="1831989"/>
            </a:xfrm>
            <a:prstGeom prst="rect">
              <a:avLst/>
            </a:prstGeom>
            <a:solidFill>
              <a:schemeClr val="accent2"/>
            </a:solidFill>
            <a:ln w="9525" cap="flat" cmpd="sng" algn="ctr">
              <a:noFill/>
              <a:prstDash val="solid"/>
              <a:headEnd type="none" w="med" len="med"/>
              <a:tailEnd type="none" w="med" len="med"/>
            </a:ln>
            <a:effectLst/>
          </p:spPr>
          <p:txBody>
            <a:bodyPr vert="horz" wrap="square" lIns="121888" tIns="121888" rIns="121888" bIns="121888" numCol="1" rtlCol="0" anchor="b" anchorCtr="0" compatLnSpc="1">
              <a:prstTxWarp prst="textNoShape">
                <a:avLst/>
              </a:prstTxWarp>
            </a:bodyPr>
            <a:lstStyle/>
            <a:p>
              <a:pPr defTabSz="1218683">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47" name="Freeform 128"/>
            <p:cNvSpPr>
              <a:spLocks noChangeAspect="1"/>
            </p:cNvSpPr>
            <p:nvPr/>
          </p:nvSpPr>
          <p:spPr bwMode="black">
            <a:xfrm>
              <a:off x="957648" y="3237645"/>
              <a:ext cx="1383150" cy="76407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pPr defTabSz="1218683"/>
              <a:endParaRPr lang="en-US" sz="3199" dirty="0">
                <a:solidFill>
                  <a:srgbClr val="292929"/>
                </a:solidFill>
              </a:endParaRPr>
            </a:p>
          </p:txBody>
        </p:sp>
        <p:pic>
          <p:nvPicPr>
            <p:cNvPr id="4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525134" y="3450274"/>
              <a:ext cx="248183" cy="410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49" name="Straight Connector 48"/>
          <p:cNvCxnSpPr>
            <a:stCxn id="46" idx="3"/>
          </p:cNvCxnSpPr>
          <p:nvPr/>
        </p:nvCxnSpPr>
        <p:spPr>
          <a:xfrm flipV="1">
            <a:off x="4260079" y="4450071"/>
            <a:ext cx="3709702" cy="69018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79"/>
          <p:cNvSpPr>
            <a:spLocks noEditPoints="1"/>
          </p:cNvSpPr>
          <p:nvPr/>
        </p:nvSpPr>
        <p:spPr bwMode="black">
          <a:xfrm>
            <a:off x="2774627"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18" name="Freeform 79"/>
          <p:cNvSpPr>
            <a:spLocks noEditPoints="1"/>
          </p:cNvSpPr>
          <p:nvPr/>
        </p:nvSpPr>
        <p:spPr bwMode="black">
          <a:xfrm>
            <a:off x="2198589"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20" name="Freeform 79"/>
          <p:cNvSpPr>
            <a:spLocks noEditPoints="1"/>
          </p:cNvSpPr>
          <p:nvPr/>
        </p:nvSpPr>
        <p:spPr bwMode="black">
          <a:xfrm>
            <a:off x="2774627"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8" name="Freeform 79"/>
          <p:cNvSpPr>
            <a:spLocks noEditPoints="1"/>
          </p:cNvSpPr>
          <p:nvPr/>
        </p:nvSpPr>
        <p:spPr bwMode="black">
          <a:xfrm>
            <a:off x="7969779"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9" name="Freeform 79"/>
          <p:cNvSpPr>
            <a:spLocks noEditPoints="1"/>
          </p:cNvSpPr>
          <p:nvPr/>
        </p:nvSpPr>
        <p:spPr bwMode="black">
          <a:xfrm>
            <a:off x="7969779"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11" name="Freeform 79"/>
          <p:cNvSpPr>
            <a:spLocks noEditPoints="1"/>
          </p:cNvSpPr>
          <p:nvPr/>
        </p:nvSpPr>
        <p:spPr bwMode="black">
          <a:xfrm>
            <a:off x="9015544"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Tree>
    <p:extLst>
      <p:ext uri="{BB962C8B-B14F-4D97-AF65-F5344CB8AC3E}">
        <p14:creationId xmlns:p14="http://schemas.microsoft.com/office/powerpoint/2010/main" val="9743667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1000"/>
                            </p:stCondLst>
                            <p:childTnLst>
                              <p:par>
                                <p:cTn id="25" presetID="19" presetClass="emph" presetSubtype="0" fill="remove" grpId="1" nodeType="afterEffect">
                                  <p:stCondLst>
                                    <p:cond delay="0"/>
                                  </p:stCondLst>
                                  <p:childTnLst>
                                    <p:animClr clrSpc="rgb" dir="cw">
                                      <p:cBhvr override="childStyle">
                                        <p:cTn id="26" dur="2000" fill="hold"/>
                                        <p:tgtEl>
                                          <p:spTgt spid="8"/>
                                        </p:tgtEl>
                                        <p:attrNameLst>
                                          <p:attrName>style.color</p:attrName>
                                        </p:attrNameLst>
                                      </p:cBhvr>
                                      <p:to>
                                        <a:schemeClr val="accent1"/>
                                      </p:to>
                                    </p:animClr>
                                    <p:animClr clrSpc="rgb" dir="cw">
                                      <p:cBhvr>
                                        <p:cTn id="27" dur="2000" fill="hold"/>
                                        <p:tgtEl>
                                          <p:spTgt spid="8"/>
                                        </p:tgtEl>
                                        <p:attrNameLst>
                                          <p:attrName>fillcolor</p:attrName>
                                        </p:attrNameLst>
                                      </p:cBhvr>
                                      <p:to>
                                        <a:schemeClr val="accent1"/>
                                      </p:to>
                                    </p:animClr>
                                    <p:set>
                                      <p:cBhvr>
                                        <p:cTn id="28" dur="2000" fill="hold"/>
                                        <p:tgtEl>
                                          <p:spTgt spid="8"/>
                                        </p:tgtEl>
                                        <p:attrNameLst>
                                          <p:attrName>fill.type</p:attrName>
                                        </p:attrNameLst>
                                      </p:cBhvr>
                                      <p:to>
                                        <p:strVal val="solid"/>
                                      </p:to>
                                    </p:set>
                                    <p:set>
                                      <p:cBhvr>
                                        <p:cTn id="29" dur="2000" fill="hold"/>
                                        <p:tgtEl>
                                          <p:spTgt spid="8"/>
                                        </p:tgtEl>
                                        <p:attrNameLst>
                                          <p:attrName>fill.on</p:attrName>
                                        </p:attrNameLst>
                                      </p:cBhvr>
                                      <p:to>
                                        <p:strVal val="true"/>
                                      </p:to>
                                    </p:set>
                                  </p:childTnLst>
                                </p:cTn>
                              </p:par>
                            </p:childTnLst>
                          </p:cTn>
                        </p:par>
                        <p:par>
                          <p:cTn id="30" fill="hold">
                            <p:stCondLst>
                              <p:cond delay="3000"/>
                            </p:stCondLst>
                            <p:childTnLst>
                              <p:par>
                                <p:cTn id="31" presetID="22" presetClass="entr" presetSubtype="1" fill="hold"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up)">
                                      <p:cBhvr>
                                        <p:cTn id="33" dur="500"/>
                                        <p:tgtEl>
                                          <p:spTgt spid="31"/>
                                        </p:tgtEl>
                                      </p:cBhvr>
                                    </p:animEffect>
                                  </p:childTnLst>
                                </p:cTn>
                              </p:par>
                              <p:par>
                                <p:cTn id="34" presetID="22" presetClass="entr" presetSubtype="1"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up)">
                                      <p:cBhvr>
                                        <p:cTn id="36" dur="500"/>
                                        <p:tgtEl>
                                          <p:spTgt spid="26"/>
                                        </p:tgtEl>
                                      </p:cBhvr>
                                    </p:animEffect>
                                  </p:childTnLst>
                                </p:cTn>
                              </p:par>
                            </p:childTnLst>
                          </p:cTn>
                        </p:par>
                        <p:par>
                          <p:cTn id="37" fill="hold">
                            <p:stCondLst>
                              <p:cond delay="3500"/>
                            </p:stCondLst>
                            <p:childTnLst>
                              <p:par>
                                <p:cTn id="38" presetID="19" presetClass="emph" presetSubtype="0" fill="remove" grpId="0" nodeType="afterEffect">
                                  <p:stCondLst>
                                    <p:cond delay="0"/>
                                  </p:stCondLst>
                                  <p:childTnLst>
                                    <p:animClr clrSpc="rgb" dir="cw">
                                      <p:cBhvr override="childStyle">
                                        <p:cTn id="39" dur="2000" fill="hold"/>
                                        <p:tgtEl>
                                          <p:spTgt spid="9"/>
                                        </p:tgtEl>
                                        <p:attrNameLst>
                                          <p:attrName>style.color</p:attrName>
                                        </p:attrNameLst>
                                      </p:cBhvr>
                                      <p:to>
                                        <a:schemeClr val="accent1"/>
                                      </p:to>
                                    </p:animClr>
                                    <p:animClr clrSpc="rgb" dir="cw">
                                      <p:cBhvr>
                                        <p:cTn id="40" dur="2000" fill="hold"/>
                                        <p:tgtEl>
                                          <p:spTgt spid="9"/>
                                        </p:tgtEl>
                                        <p:attrNameLst>
                                          <p:attrName>fillcolor</p:attrName>
                                        </p:attrNameLst>
                                      </p:cBhvr>
                                      <p:to>
                                        <a:schemeClr val="accent1"/>
                                      </p:to>
                                    </p:animClr>
                                    <p:set>
                                      <p:cBhvr>
                                        <p:cTn id="41" dur="2000" fill="hold"/>
                                        <p:tgtEl>
                                          <p:spTgt spid="9"/>
                                        </p:tgtEl>
                                        <p:attrNameLst>
                                          <p:attrName>fill.type</p:attrName>
                                        </p:attrNameLst>
                                      </p:cBhvr>
                                      <p:to>
                                        <p:strVal val="solid"/>
                                      </p:to>
                                    </p:set>
                                    <p:set>
                                      <p:cBhvr>
                                        <p:cTn id="42" dur="2000" fill="hold"/>
                                        <p:tgtEl>
                                          <p:spTgt spid="9"/>
                                        </p:tgtEl>
                                        <p:attrNameLst>
                                          <p:attrName>fill.on</p:attrName>
                                        </p:attrNameLst>
                                      </p:cBhvr>
                                      <p:to>
                                        <p:strVal val="true"/>
                                      </p:to>
                                    </p:set>
                                  </p:childTnLst>
                                </p:cTn>
                              </p:par>
                              <p:par>
                                <p:cTn id="43" presetID="19" presetClass="emph" presetSubtype="0" fill="remove" grpId="0" nodeType="withEffect">
                                  <p:stCondLst>
                                    <p:cond delay="0"/>
                                  </p:stCondLst>
                                  <p:childTnLst>
                                    <p:animClr clrSpc="rgb" dir="cw">
                                      <p:cBhvr override="childStyle">
                                        <p:cTn id="44" dur="2000" fill="hold"/>
                                        <p:tgtEl>
                                          <p:spTgt spid="11"/>
                                        </p:tgtEl>
                                        <p:attrNameLst>
                                          <p:attrName>style.color</p:attrName>
                                        </p:attrNameLst>
                                      </p:cBhvr>
                                      <p:to>
                                        <a:schemeClr val="accent1"/>
                                      </p:to>
                                    </p:animClr>
                                    <p:animClr clrSpc="rgb" dir="cw">
                                      <p:cBhvr>
                                        <p:cTn id="45" dur="2000" fill="hold"/>
                                        <p:tgtEl>
                                          <p:spTgt spid="11"/>
                                        </p:tgtEl>
                                        <p:attrNameLst>
                                          <p:attrName>fillcolor</p:attrName>
                                        </p:attrNameLst>
                                      </p:cBhvr>
                                      <p:to>
                                        <a:schemeClr val="accent1"/>
                                      </p:to>
                                    </p:animClr>
                                    <p:set>
                                      <p:cBhvr>
                                        <p:cTn id="46" dur="2000" fill="hold"/>
                                        <p:tgtEl>
                                          <p:spTgt spid="11"/>
                                        </p:tgtEl>
                                        <p:attrNameLst>
                                          <p:attrName>fill.type</p:attrName>
                                        </p:attrNameLst>
                                      </p:cBhvr>
                                      <p:to>
                                        <p:strVal val="solid"/>
                                      </p:to>
                                    </p:set>
                                    <p:set>
                                      <p:cBhvr>
                                        <p:cTn id="47" dur="2000" fill="hold"/>
                                        <p:tgtEl>
                                          <p:spTgt spid="11"/>
                                        </p:tgtEl>
                                        <p:attrNameLst>
                                          <p:attrName>fill.on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right)">
                                      <p:cBhvr>
                                        <p:cTn id="52" dur="1000"/>
                                        <p:tgtEl>
                                          <p:spTgt spid="3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fade">
                                      <p:cBhvr>
                                        <p:cTn id="64" dur="500"/>
                                        <p:tgtEl>
                                          <p:spTgt spid="6"/>
                                        </p:tgtEl>
                                      </p:cBhvr>
                                    </p:animEffect>
                                  </p:childTnLst>
                                </p:cTn>
                              </p:par>
                            </p:childTnLst>
                          </p:cTn>
                        </p:par>
                        <p:par>
                          <p:cTn id="65" fill="hold">
                            <p:stCondLst>
                              <p:cond delay="1000"/>
                            </p:stCondLst>
                            <p:childTnLst>
                              <p:par>
                                <p:cTn id="66" presetID="22" presetClass="entr" presetSubtype="1" fill="hold" nodeType="after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wipe(up)">
                                      <p:cBhvr>
                                        <p:cTn id="68" dur="500"/>
                                        <p:tgtEl>
                                          <p:spTgt spid="39"/>
                                        </p:tgtEl>
                                      </p:cBhvr>
                                    </p:animEffect>
                                  </p:childTnLst>
                                </p:cTn>
                              </p:par>
                              <p:par>
                                <p:cTn id="69" presetID="22" presetClass="entr" presetSubtype="1" fill="hold"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wipe(up)">
                                      <p:cBhvr>
                                        <p:cTn id="71" dur="500"/>
                                        <p:tgtEl>
                                          <p:spTgt spid="36"/>
                                        </p:tgtEl>
                                      </p:cBhvr>
                                    </p:animEffect>
                                  </p:childTnLst>
                                </p:cTn>
                              </p:par>
                            </p:childTnLst>
                          </p:cTn>
                        </p:par>
                        <p:par>
                          <p:cTn id="72" fill="hold">
                            <p:stCondLst>
                              <p:cond delay="1500"/>
                            </p:stCondLst>
                            <p:childTnLst>
                              <p:par>
                                <p:cTn id="73" presetID="19" presetClass="emph" presetSubtype="0" fill="remove" grpId="0" nodeType="afterEffect">
                                  <p:stCondLst>
                                    <p:cond delay="0"/>
                                  </p:stCondLst>
                                  <p:childTnLst>
                                    <p:animClr clrSpc="rgb" dir="cw">
                                      <p:cBhvr override="childStyle">
                                        <p:cTn id="74" dur="2000" fill="hold"/>
                                        <p:tgtEl>
                                          <p:spTgt spid="20"/>
                                        </p:tgtEl>
                                        <p:attrNameLst>
                                          <p:attrName>style.color</p:attrName>
                                        </p:attrNameLst>
                                      </p:cBhvr>
                                      <p:to>
                                        <a:schemeClr val="accent1"/>
                                      </p:to>
                                    </p:animClr>
                                    <p:animClr clrSpc="rgb" dir="cw">
                                      <p:cBhvr>
                                        <p:cTn id="75" dur="2000" fill="hold"/>
                                        <p:tgtEl>
                                          <p:spTgt spid="20"/>
                                        </p:tgtEl>
                                        <p:attrNameLst>
                                          <p:attrName>fillcolor</p:attrName>
                                        </p:attrNameLst>
                                      </p:cBhvr>
                                      <p:to>
                                        <a:schemeClr val="accent1"/>
                                      </p:to>
                                    </p:animClr>
                                    <p:set>
                                      <p:cBhvr>
                                        <p:cTn id="76" dur="2000" fill="hold"/>
                                        <p:tgtEl>
                                          <p:spTgt spid="20"/>
                                        </p:tgtEl>
                                        <p:attrNameLst>
                                          <p:attrName>fill.type</p:attrName>
                                        </p:attrNameLst>
                                      </p:cBhvr>
                                      <p:to>
                                        <p:strVal val="solid"/>
                                      </p:to>
                                    </p:set>
                                    <p:set>
                                      <p:cBhvr>
                                        <p:cTn id="77" dur="2000" fill="hold"/>
                                        <p:tgtEl>
                                          <p:spTgt spid="20"/>
                                        </p:tgtEl>
                                        <p:attrNameLst>
                                          <p:attrName>fill.on</p:attrName>
                                        </p:attrNameLst>
                                      </p:cBhvr>
                                      <p:to>
                                        <p:strVal val="true"/>
                                      </p:to>
                                    </p:set>
                                  </p:childTnLst>
                                </p:cTn>
                              </p:par>
                              <p:par>
                                <p:cTn id="78" presetID="19" presetClass="emph" presetSubtype="0" fill="remove" grpId="0" nodeType="withEffect">
                                  <p:stCondLst>
                                    <p:cond delay="0"/>
                                  </p:stCondLst>
                                  <p:childTnLst>
                                    <p:animClr clrSpc="rgb" dir="cw">
                                      <p:cBhvr override="childStyle">
                                        <p:cTn id="79" dur="2000" fill="hold"/>
                                        <p:tgtEl>
                                          <p:spTgt spid="18"/>
                                        </p:tgtEl>
                                        <p:attrNameLst>
                                          <p:attrName>style.color</p:attrName>
                                        </p:attrNameLst>
                                      </p:cBhvr>
                                      <p:to>
                                        <a:schemeClr val="accent1"/>
                                      </p:to>
                                    </p:animClr>
                                    <p:animClr clrSpc="rgb" dir="cw">
                                      <p:cBhvr>
                                        <p:cTn id="80" dur="2000" fill="hold"/>
                                        <p:tgtEl>
                                          <p:spTgt spid="18"/>
                                        </p:tgtEl>
                                        <p:attrNameLst>
                                          <p:attrName>fillcolor</p:attrName>
                                        </p:attrNameLst>
                                      </p:cBhvr>
                                      <p:to>
                                        <a:schemeClr val="accent1"/>
                                      </p:to>
                                    </p:animClr>
                                    <p:set>
                                      <p:cBhvr>
                                        <p:cTn id="81" dur="2000" fill="hold"/>
                                        <p:tgtEl>
                                          <p:spTgt spid="18"/>
                                        </p:tgtEl>
                                        <p:attrNameLst>
                                          <p:attrName>fill.type</p:attrName>
                                        </p:attrNameLst>
                                      </p:cBhvr>
                                      <p:to>
                                        <p:strVal val="solid"/>
                                      </p:to>
                                    </p:set>
                                    <p:set>
                                      <p:cBhvr>
                                        <p:cTn id="82" dur="2000" fill="hold"/>
                                        <p:tgtEl>
                                          <p:spTgt spid="18"/>
                                        </p:tgtEl>
                                        <p:attrNameLst>
                                          <p:attrName>fill.on</p:attrName>
                                        </p:attrNameLst>
                                      </p:cBhvr>
                                      <p:to>
                                        <p:strVal val="true"/>
                                      </p:to>
                                    </p:set>
                                  </p:childTnLst>
                                </p:cTn>
                              </p:par>
                              <p:par>
                                <p:cTn id="83" presetID="19" presetClass="emph" presetSubtype="0" fill="remove" grpId="0" nodeType="withEffect">
                                  <p:stCondLst>
                                    <p:cond delay="0"/>
                                  </p:stCondLst>
                                  <p:childTnLst>
                                    <p:animClr clrSpc="rgb" dir="cw">
                                      <p:cBhvr override="childStyle">
                                        <p:cTn id="84" dur="2000" fill="hold"/>
                                        <p:tgtEl>
                                          <p:spTgt spid="21"/>
                                        </p:tgtEl>
                                        <p:attrNameLst>
                                          <p:attrName>style.color</p:attrName>
                                        </p:attrNameLst>
                                      </p:cBhvr>
                                      <p:to>
                                        <a:schemeClr val="accent1"/>
                                      </p:to>
                                    </p:animClr>
                                    <p:animClr clrSpc="rgb" dir="cw">
                                      <p:cBhvr>
                                        <p:cTn id="85" dur="2000" fill="hold"/>
                                        <p:tgtEl>
                                          <p:spTgt spid="21"/>
                                        </p:tgtEl>
                                        <p:attrNameLst>
                                          <p:attrName>fillcolor</p:attrName>
                                        </p:attrNameLst>
                                      </p:cBhvr>
                                      <p:to>
                                        <a:schemeClr val="accent1"/>
                                      </p:to>
                                    </p:animClr>
                                    <p:set>
                                      <p:cBhvr>
                                        <p:cTn id="86" dur="2000" fill="hold"/>
                                        <p:tgtEl>
                                          <p:spTgt spid="21"/>
                                        </p:tgtEl>
                                        <p:attrNameLst>
                                          <p:attrName>fill.type</p:attrName>
                                        </p:attrNameLst>
                                      </p:cBhvr>
                                      <p:to>
                                        <p:strVal val="solid"/>
                                      </p:to>
                                    </p:set>
                                    <p:set>
                                      <p:cBhvr>
                                        <p:cTn id="87" dur="2000" fill="hold"/>
                                        <p:tgtEl>
                                          <p:spTgt spid="2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2" grpId="0" animBg="1"/>
      <p:bldP spid="13" grpId="0" animBg="1"/>
      <p:bldP spid="16" grpId="0" animBg="1"/>
      <p:bldP spid="17" grpId="0" animBg="1"/>
      <p:bldP spid="19" grpId="0" animBg="1"/>
      <p:bldP spid="21" grpId="0" animBg="1"/>
      <p:bldP spid="18" grpId="0" animBg="1"/>
      <p:bldP spid="20" grpId="0" animBg="1"/>
      <p:bldP spid="8" grpId="0" animBg="1"/>
      <p:bldP spid="8" grpId="1" animBg="1"/>
      <p:bldP spid="9"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400" dirty="0"/>
              <a:t>Persistent Disks and Highly Durable</a:t>
            </a:r>
          </a:p>
        </p:txBody>
      </p:sp>
      <p:sp>
        <p:nvSpPr>
          <p:cNvPr id="5" name="Rectangle 4"/>
          <p:cNvSpPr/>
          <p:nvPr/>
        </p:nvSpPr>
        <p:spPr bwMode="auto">
          <a:xfrm>
            <a:off x="7028713" y="3217739"/>
            <a:ext cx="4653834" cy="3240858"/>
          </a:xfrm>
          <a:prstGeom prst="rect">
            <a:avLst/>
          </a:prstGeom>
          <a:solidFill>
            <a:schemeClr val="accent3"/>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defTabSz="1218683">
              <a:lnSpc>
                <a:spcPct val="90000"/>
              </a:lnSpc>
              <a:buSzPct val="90000"/>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a:t>
            </a:r>
          </a:p>
        </p:txBody>
      </p:sp>
      <p:sp>
        <p:nvSpPr>
          <p:cNvPr id="6" name="Rectangle 5"/>
          <p:cNvSpPr/>
          <p:nvPr/>
        </p:nvSpPr>
        <p:spPr bwMode="auto">
          <a:xfrm>
            <a:off x="509458" y="1278340"/>
            <a:ext cx="3752921" cy="2442016"/>
          </a:xfrm>
          <a:prstGeom prst="rect">
            <a:avLst/>
          </a:prstGeom>
          <a:solidFill>
            <a:schemeClr val="accent2"/>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defTabSz="1218683">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 </a:t>
            </a:r>
            <a:r>
              <a:rPr lang="en-US" sz="3199"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7" name="Rectangle 6"/>
          <p:cNvSpPr/>
          <p:nvPr/>
        </p:nvSpPr>
        <p:spPr bwMode="auto">
          <a:xfrm>
            <a:off x="509457" y="3833928"/>
            <a:ext cx="1817323" cy="2614503"/>
          </a:xfrm>
          <a:prstGeom prst="rect">
            <a:avLst/>
          </a:prstGeom>
          <a:solidFill>
            <a:schemeClr val="accent2"/>
          </a:solidFill>
          <a:ln w="9525" cap="flat" cmpd="sng" algn="ctr">
            <a:noFill/>
            <a:prstDash val="solid"/>
            <a:headEnd type="none" w="med" len="med"/>
            <a:tailEnd type="none" w="med" len="med"/>
          </a:ln>
          <a:effectLst/>
        </p:spPr>
        <p:txBody>
          <a:bodyPr vert="horz" wrap="square" lIns="91428" tIns="91428" rIns="91428" bIns="91428" numCol="1" rtlCol="0" anchor="t" anchorCtr="0" compatLnSpc="1">
            <a:prstTxWarp prst="textNoShape">
              <a:avLst/>
            </a:prstTxWarp>
          </a:bodyPr>
          <a:lstStyle/>
          <a:p>
            <a:pPr defTabSz="1218683">
              <a:lnSpc>
                <a:spcPct val="90000"/>
              </a:lnSpc>
              <a:buSzPct val="90000"/>
            </a:pPr>
            <a:endPar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22" name="Freeform 128"/>
          <p:cNvSpPr>
            <a:spLocks noChangeAspect="1"/>
          </p:cNvSpPr>
          <p:nvPr/>
        </p:nvSpPr>
        <p:spPr bwMode="black">
          <a:xfrm>
            <a:off x="627912" y="4352830"/>
            <a:ext cx="1509164" cy="83368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51" tIns="60925" rIns="121851" bIns="60925" numCol="1" anchor="t" anchorCtr="0" compatLnSpc="1">
            <a:prstTxWarp prst="textNoShape">
              <a:avLst/>
            </a:prstTxWarp>
          </a:bodyPr>
          <a:lstStyle/>
          <a:p>
            <a:pPr defTabSz="1218683"/>
            <a:endParaRPr lang="en-US" sz="3199" dirty="0">
              <a:solidFill>
                <a:srgbClr val="292929"/>
              </a:solidFill>
            </a:endParaRPr>
          </a:p>
        </p:txBody>
      </p:sp>
      <p:pic>
        <p:nvPicPr>
          <p:cNvPr id="717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247099" y="4593448"/>
            <a:ext cx="270793" cy="447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2" name="Straight Connector 41"/>
          <p:cNvCxnSpPr/>
          <p:nvPr/>
        </p:nvCxnSpPr>
        <p:spPr>
          <a:xfrm flipV="1">
            <a:off x="2326780" y="4199592"/>
            <a:ext cx="5643003" cy="860628"/>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ultiply 2"/>
          <p:cNvSpPr/>
          <p:nvPr/>
        </p:nvSpPr>
        <p:spPr bwMode="auto">
          <a:xfrm>
            <a:off x="423354" y="3789981"/>
            <a:ext cx="1982392" cy="1982392"/>
          </a:xfrm>
          <a:prstGeom prst="mathMultiply">
            <a:avLst/>
          </a:prstGeom>
          <a:solidFill>
            <a:schemeClr val="bg1"/>
          </a:solidFill>
          <a:ln w="28575">
            <a:solidFill>
              <a:schemeClr val="accent5"/>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46" tIns="60923" rIns="121846" bIns="60923" numCol="1" rtlCol="0" anchor="ctr" anchorCtr="0" compatLnSpc="1">
            <a:prstTxWarp prst="textNoShape">
              <a:avLst/>
            </a:prstTxWarp>
          </a:bodyPr>
          <a:lstStyle/>
          <a:p>
            <a:pPr algn="ctr" defTabSz="1218139"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28" name="Group 27"/>
          <p:cNvGrpSpPr/>
          <p:nvPr/>
        </p:nvGrpSpPr>
        <p:grpSpPr>
          <a:xfrm>
            <a:off x="2445056" y="3833928"/>
            <a:ext cx="1817323" cy="2614503"/>
            <a:chOff x="2443468" y="3658616"/>
            <a:chExt cx="1817322" cy="2615184"/>
          </a:xfrm>
        </p:grpSpPr>
        <p:sp>
          <p:nvSpPr>
            <p:cNvPr id="35" name="Rectangle 34"/>
            <p:cNvSpPr/>
            <p:nvPr/>
          </p:nvSpPr>
          <p:spPr bwMode="auto">
            <a:xfrm>
              <a:off x="2443468" y="3658616"/>
              <a:ext cx="1817322" cy="2615184"/>
            </a:xfrm>
            <a:prstGeom prst="rect">
              <a:avLst/>
            </a:prstGeom>
            <a:solidFill>
              <a:schemeClr val="accent2"/>
            </a:solidFill>
            <a:ln w="9525" cap="flat" cmpd="sng" algn="ctr">
              <a:noFill/>
              <a:prstDash val="solid"/>
              <a:headEnd type="none" w="med" len="med"/>
              <a:tailEnd type="none" w="med" len="med"/>
            </a:ln>
            <a:effectLst/>
          </p:spPr>
          <p:txBody>
            <a:bodyPr vert="horz" wrap="square" lIns="121888" tIns="121888" rIns="121888" bIns="121888" numCol="1" rtlCol="0" anchor="b" anchorCtr="0" compatLnSpc="1">
              <a:prstTxWarp prst="textNoShape">
                <a:avLst/>
              </a:prstTxWarp>
            </a:bodyPr>
            <a:lstStyle/>
            <a:p>
              <a:pPr defTabSz="1218683">
                <a:lnSpc>
                  <a:spcPct val="90000"/>
                </a:lnSpc>
                <a:buSzPct val="90000"/>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37" name="Freeform 128"/>
            <p:cNvSpPr>
              <a:spLocks noChangeAspect="1"/>
            </p:cNvSpPr>
            <p:nvPr/>
          </p:nvSpPr>
          <p:spPr bwMode="black">
            <a:xfrm>
              <a:off x="2633167" y="4199680"/>
              <a:ext cx="1509165" cy="83390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pPr defTabSz="1218683"/>
              <a:endParaRPr lang="en-US" sz="3199" dirty="0">
                <a:solidFill>
                  <a:srgbClr val="292929"/>
                </a:solidFill>
              </a:endParaRPr>
            </a:p>
          </p:txBody>
        </p:sp>
        <p:pic>
          <p:nvPicPr>
            <p:cNvPr id="3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3252353" y="4440360"/>
              <a:ext cx="270794" cy="44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40" name="Straight Connector 39"/>
          <p:cNvCxnSpPr/>
          <p:nvPr/>
        </p:nvCxnSpPr>
        <p:spPr>
          <a:xfrm flipV="1">
            <a:off x="4262378" y="4199592"/>
            <a:ext cx="3724970" cy="855540"/>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3" name="Freeform 79"/>
          <p:cNvSpPr>
            <a:spLocks noEditPoints="1"/>
          </p:cNvSpPr>
          <p:nvPr/>
        </p:nvSpPr>
        <p:spPr bwMode="black">
          <a:xfrm>
            <a:off x="9015544"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44" name="Freeform 79"/>
          <p:cNvSpPr>
            <a:spLocks noEditPoints="1"/>
          </p:cNvSpPr>
          <p:nvPr/>
        </p:nvSpPr>
        <p:spPr bwMode="black">
          <a:xfrm>
            <a:off x="10061311"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45" name="Freeform 79"/>
          <p:cNvSpPr>
            <a:spLocks noEditPoints="1"/>
          </p:cNvSpPr>
          <p:nvPr/>
        </p:nvSpPr>
        <p:spPr bwMode="black">
          <a:xfrm>
            <a:off x="10061311"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cxnSp>
        <p:nvCxnSpPr>
          <p:cNvPr id="46" name="Straight Connector 45"/>
          <p:cNvCxnSpPr/>
          <p:nvPr/>
        </p:nvCxnSpPr>
        <p:spPr>
          <a:xfrm>
            <a:off x="8309863" y="4565998"/>
            <a:ext cx="1045766" cy="32234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309861" y="4565990"/>
            <a:ext cx="0" cy="31463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Freeform 79"/>
          <p:cNvSpPr>
            <a:spLocks noEditPoints="1"/>
          </p:cNvSpPr>
          <p:nvPr/>
        </p:nvSpPr>
        <p:spPr bwMode="black">
          <a:xfrm>
            <a:off x="7969779"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50" name="Freeform 79"/>
          <p:cNvSpPr>
            <a:spLocks noEditPoints="1"/>
          </p:cNvSpPr>
          <p:nvPr/>
        </p:nvSpPr>
        <p:spPr bwMode="black">
          <a:xfrm>
            <a:off x="9015544"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51" name="Rectangle 50"/>
          <p:cNvSpPr/>
          <p:nvPr/>
        </p:nvSpPr>
        <p:spPr>
          <a:xfrm>
            <a:off x="479402" y="5587831"/>
            <a:ext cx="1461158" cy="861447"/>
          </a:xfrm>
          <a:prstGeom prst="rect">
            <a:avLst/>
          </a:prstGeom>
        </p:spPr>
        <p:txBody>
          <a:bodyPr wrap="none" lIns="121851" tIns="60925" rIns="121851" bIns="60925">
            <a:spAutoFit/>
          </a:bodyPr>
          <a:lstStyle/>
          <a:p>
            <a:pPr defTabSz="1218683">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a:t>
            </a:r>
            <a:b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Machine</a:t>
            </a:r>
          </a:p>
        </p:txBody>
      </p:sp>
      <p:sp>
        <p:nvSpPr>
          <p:cNvPr id="52" name="Freeform 79"/>
          <p:cNvSpPr>
            <a:spLocks noEditPoints="1"/>
          </p:cNvSpPr>
          <p:nvPr/>
        </p:nvSpPr>
        <p:spPr bwMode="black">
          <a:xfrm>
            <a:off x="1622552"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53" name="Freeform 79"/>
          <p:cNvSpPr>
            <a:spLocks noEditPoints="1"/>
          </p:cNvSpPr>
          <p:nvPr/>
        </p:nvSpPr>
        <p:spPr bwMode="black">
          <a:xfrm>
            <a:off x="1622552"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54" name="Freeform 79"/>
          <p:cNvSpPr>
            <a:spLocks noEditPoints="1"/>
          </p:cNvSpPr>
          <p:nvPr/>
        </p:nvSpPr>
        <p:spPr bwMode="black">
          <a:xfrm>
            <a:off x="2198589"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cxnSp>
        <p:nvCxnSpPr>
          <p:cNvPr id="55" name="Straight Connector 54"/>
          <p:cNvCxnSpPr/>
          <p:nvPr/>
        </p:nvCxnSpPr>
        <p:spPr>
          <a:xfrm>
            <a:off x="3145381" y="2467475"/>
            <a:ext cx="4824397" cy="199572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2573245" y="1747752"/>
            <a:ext cx="201384"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2961954" y="2000987"/>
            <a:ext cx="0" cy="17755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58" name="Freeform 79"/>
          <p:cNvSpPr>
            <a:spLocks noEditPoints="1"/>
          </p:cNvSpPr>
          <p:nvPr/>
        </p:nvSpPr>
        <p:spPr bwMode="black">
          <a:xfrm>
            <a:off x="2774627"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59" name="Freeform 79"/>
          <p:cNvSpPr>
            <a:spLocks noEditPoints="1"/>
          </p:cNvSpPr>
          <p:nvPr/>
        </p:nvSpPr>
        <p:spPr bwMode="black">
          <a:xfrm>
            <a:off x="2198589"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60" name="Freeform 79"/>
          <p:cNvSpPr>
            <a:spLocks noEditPoints="1"/>
          </p:cNvSpPr>
          <p:nvPr/>
        </p:nvSpPr>
        <p:spPr bwMode="black">
          <a:xfrm>
            <a:off x="2774627"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48" name="Freeform 79"/>
          <p:cNvSpPr>
            <a:spLocks noEditPoints="1"/>
          </p:cNvSpPr>
          <p:nvPr/>
        </p:nvSpPr>
        <p:spPr bwMode="black">
          <a:xfrm>
            <a:off x="7969779"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Tree>
    <p:extLst>
      <p:ext uri="{BB962C8B-B14F-4D97-AF65-F5344CB8AC3E}">
        <p14:creationId xmlns:p14="http://schemas.microsoft.com/office/powerpoint/2010/main" val="12417904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grpId="0" nodeType="afterEffect">
                                  <p:stCondLst>
                                    <p:cond delay="0"/>
                                  </p:stCondLst>
                                  <p:childTnLst>
                                    <p:animClr clrSpc="rgb" dir="cw">
                                      <p:cBhvr override="childStyle">
                                        <p:cTn id="6" dur="2000" fill="hold"/>
                                        <p:tgtEl>
                                          <p:spTgt spid="7"/>
                                        </p:tgtEl>
                                        <p:attrNameLst>
                                          <p:attrName>style.color</p:attrName>
                                        </p:attrNameLst>
                                      </p:cBhvr>
                                      <p:to>
                                        <a:srgbClr val="FF0000"/>
                                      </p:to>
                                    </p:animClr>
                                    <p:animClr clrSpc="rgb" dir="cw">
                                      <p:cBhvr>
                                        <p:cTn id="7" dur="2000" fill="hold"/>
                                        <p:tgtEl>
                                          <p:spTgt spid="7"/>
                                        </p:tgtEl>
                                        <p:attrNameLst>
                                          <p:attrName>fillcolor</p:attrName>
                                        </p:attrNameLst>
                                      </p:cBhvr>
                                      <p:to>
                                        <a:srgbClr val="FF0000"/>
                                      </p:to>
                                    </p:animClr>
                                    <p:set>
                                      <p:cBhvr>
                                        <p:cTn id="8" dur="2000" fill="hold"/>
                                        <p:tgtEl>
                                          <p:spTgt spid="7"/>
                                        </p:tgtEl>
                                        <p:attrNameLst>
                                          <p:attrName>fill.type</p:attrName>
                                        </p:attrNameLst>
                                      </p:cBhvr>
                                      <p:to>
                                        <p:strVal val="solid"/>
                                      </p:to>
                                    </p:set>
                                    <p:set>
                                      <p:cBhvr>
                                        <p:cTn id="9" dur="2000" fill="hold"/>
                                        <p:tgtEl>
                                          <p:spTgt spid="7"/>
                                        </p:tgtEl>
                                        <p:attrNameLst>
                                          <p:attrName>fill.on</p:attrName>
                                        </p:attrNameLst>
                                      </p:cBhvr>
                                      <p:to>
                                        <p:strVal val="true"/>
                                      </p:to>
                                    </p:set>
                                  </p:childTnLst>
                                </p:cTn>
                              </p:par>
                              <p:par>
                                <p:cTn id="10" presetID="10" presetClass="exit" presetSubtype="0" fill="hold" nodeType="withEffect">
                                  <p:stCondLst>
                                    <p:cond delay="0"/>
                                  </p:stCondLst>
                                  <p:childTnLst>
                                    <p:animEffect transition="out" filter="fade">
                                      <p:cBhvr>
                                        <p:cTn id="11" dur="500"/>
                                        <p:tgtEl>
                                          <p:spTgt spid="7170"/>
                                        </p:tgtEl>
                                      </p:cBhvr>
                                    </p:animEffect>
                                    <p:set>
                                      <p:cBhvr>
                                        <p:cTn id="12" dur="1" fill="hold">
                                          <p:stCondLst>
                                            <p:cond delay="499"/>
                                          </p:stCondLst>
                                        </p:cTn>
                                        <p:tgtEl>
                                          <p:spTgt spid="717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500"/>
                                        <p:tgtEl>
                                          <p:spTgt spid="22"/>
                                        </p:tgtEl>
                                      </p:cBhvr>
                                    </p:animEffect>
                                    <p:set>
                                      <p:cBhvr>
                                        <p:cTn id="20" dur="1" fill="hold">
                                          <p:stCondLst>
                                            <p:cond delay="499"/>
                                          </p:stCondLst>
                                        </p:cTn>
                                        <p:tgtEl>
                                          <p:spTgt spid="22"/>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42"/>
                                        </p:tgtEl>
                                      </p:cBhvr>
                                    </p:animEffect>
                                    <p:set>
                                      <p:cBhvr>
                                        <p:cTn id="26" dur="1" fill="hold">
                                          <p:stCondLst>
                                            <p:cond delay="499"/>
                                          </p:stCondLst>
                                        </p:cTn>
                                        <p:tgtEl>
                                          <p:spTgt spid="42"/>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22" grpId="0" animBg="1"/>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Images &amp; Disks</a:t>
            </a:r>
            <a:endParaRPr lang="en-US" dirty="0"/>
          </a:p>
        </p:txBody>
      </p:sp>
    </p:spTree>
    <p:extLst>
      <p:ext uri="{BB962C8B-B14F-4D97-AF65-F5344CB8AC3E}">
        <p14:creationId xmlns:p14="http://schemas.microsoft.com/office/powerpoint/2010/main" val="3984683814"/>
      </p:ext>
    </p:extLst>
  </p:cSld>
  <p:clrMapOvr>
    <a:masterClrMapping/>
  </p:clrMapOvr>
  <p:transition advTm="4277">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3544617" y="1345216"/>
            <a:ext cx="7695487" cy="240897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z="5400" dirty="0"/>
              <a:t>Disks and Images</a:t>
            </a:r>
          </a:p>
        </p:txBody>
      </p:sp>
      <p:grpSp>
        <p:nvGrpSpPr>
          <p:cNvPr id="6" name="Group 5"/>
          <p:cNvGrpSpPr/>
          <p:nvPr/>
        </p:nvGrpSpPr>
        <p:grpSpPr>
          <a:xfrm>
            <a:off x="1107675" y="1345216"/>
            <a:ext cx="2343960" cy="2408979"/>
            <a:chOff x="829782" y="750015"/>
            <a:chExt cx="1758428" cy="1807205"/>
          </a:xfrm>
        </p:grpSpPr>
        <p:sp>
          <p:nvSpPr>
            <p:cNvPr id="27" name="Rectangle 26"/>
            <p:cNvSpPr/>
            <p:nvPr/>
          </p:nvSpPr>
          <p:spPr bwMode="auto">
            <a:xfrm>
              <a:off x="829782" y="750015"/>
              <a:ext cx="1758428" cy="1807205"/>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defTabSz="1218683">
                <a:lnSpc>
                  <a:spcPct val="90000"/>
                </a:lnSpc>
                <a:buSzPct val="90000"/>
                <a:defRPr/>
              </a:pPr>
              <a:r>
                <a:rPr lang="en-US" sz="3199"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Images</a:t>
              </a:r>
            </a:p>
            <a:p>
              <a:pPr marL="380841" indent="-380841" defTabSz="1218683">
                <a:lnSpc>
                  <a:spcPct val="90000"/>
                </a:lnSpc>
                <a:buSzPct val="90000"/>
                <a:buFont typeface="Arial" pitchFamily="34" charset="0"/>
                <a:buChar char="•"/>
                <a:defRPr/>
              </a:pPr>
              <a:endParaRPr lang="en-US" sz="13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defTabSz="1218683">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a:t>
              </a:r>
            </a:p>
            <a:p>
              <a:pPr marL="380841" indent="-380841" defTabSz="1218683">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Partner </a:t>
              </a:r>
            </a:p>
            <a:p>
              <a:pPr marL="380841" indent="-380841" defTabSz="1218683">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User</a:t>
              </a:r>
            </a:p>
          </p:txBody>
        </p:sp>
        <p:sp>
          <p:nvSpPr>
            <p:cNvPr id="28" name="Freeform 79"/>
            <p:cNvSpPr>
              <a:spLocks noEditPoints="1"/>
            </p:cNvSpPr>
            <p:nvPr/>
          </p:nvSpPr>
          <p:spPr bwMode="black">
            <a:xfrm>
              <a:off x="95507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defTabSz="1218683"/>
              <a:endParaRPr lang="en-US" sz="2133" dirty="0">
                <a:solidFill>
                  <a:srgbClr val="505050"/>
                </a:solidFill>
              </a:endParaRPr>
            </a:p>
          </p:txBody>
        </p:sp>
        <p:sp>
          <p:nvSpPr>
            <p:cNvPr id="30" name="Freeform 79"/>
            <p:cNvSpPr>
              <a:spLocks noEditPoints="1"/>
            </p:cNvSpPr>
            <p:nvPr/>
          </p:nvSpPr>
          <p:spPr bwMode="black">
            <a:xfrm>
              <a:off x="13872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defTabSz="1218683"/>
              <a:endParaRPr lang="en-US" sz="2133" dirty="0">
                <a:solidFill>
                  <a:srgbClr val="505050"/>
                </a:solidFill>
              </a:endParaRPr>
            </a:p>
          </p:txBody>
        </p:sp>
        <p:sp>
          <p:nvSpPr>
            <p:cNvPr id="32" name="Freeform 79"/>
            <p:cNvSpPr>
              <a:spLocks noEditPoints="1"/>
            </p:cNvSpPr>
            <p:nvPr/>
          </p:nvSpPr>
          <p:spPr bwMode="black">
            <a:xfrm>
              <a:off x="1801433" y="2094653"/>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defTabSz="1218683"/>
              <a:endParaRPr lang="en-US" sz="2133" dirty="0">
                <a:solidFill>
                  <a:srgbClr val="505050"/>
                </a:solidFill>
              </a:endParaRPr>
            </a:p>
          </p:txBody>
        </p:sp>
        <p:sp>
          <p:nvSpPr>
            <p:cNvPr id="38" name="Freeform 79"/>
            <p:cNvSpPr>
              <a:spLocks noEditPoints="1"/>
            </p:cNvSpPr>
            <p:nvPr/>
          </p:nvSpPr>
          <p:spPr bwMode="black">
            <a:xfrm>
              <a:off x="22090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defTabSz="1218683"/>
              <a:endParaRPr lang="en-US" sz="2133" dirty="0">
                <a:solidFill>
                  <a:srgbClr val="505050"/>
                </a:solidFill>
              </a:endParaRPr>
            </a:p>
          </p:txBody>
        </p:sp>
      </p:grpSp>
      <p:grpSp>
        <p:nvGrpSpPr>
          <p:cNvPr id="7" name="Group 6"/>
          <p:cNvGrpSpPr/>
          <p:nvPr/>
        </p:nvGrpSpPr>
        <p:grpSpPr>
          <a:xfrm>
            <a:off x="1107676" y="4148412"/>
            <a:ext cx="2352490" cy="2394751"/>
            <a:chOff x="3055099" y="760689"/>
            <a:chExt cx="1764827" cy="1796531"/>
          </a:xfrm>
        </p:grpSpPr>
        <p:sp>
          <p:nvSpPr>
            <p:cNvPr id="39" name="Rectangle 38"/>
            <p:cNvSpPr/>
            <p:nvPr/>
          </p:nvSpPr>
          <p:spPr bwMode="auto">
            <a:xfrm>
              <a:off x="3055099" y="760689"/>
              <a:ext cx="1764827" cy="1796531"/>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defTabSz="1218683">
                <a:lnSpc>
                  <a:spcPct val="90000"/>
                </a:lnSpc>
                <a:buSzPct val="90000"/>
                <a:defRPr/>
              </a:pPr>
              <a:r>
                <a:rPr lang="en-US" sz="3199"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Disks</a:t>
              </a:r>
            </a:p>
            <a:p>
              <a:pPr defTabSz="1218683">
                <a:lnSpc>
                  <a:spcPct val="90000"/>
                </a:lnSpc>
                <a:buSzPct val="90000"/>
                <a:defRPr/>
              </a:pPr>
              <a:endParaRPr lang="en-US" sz="1466"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defTabSz="1218683">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Disks </a:t>
              </a:r>
            </a:p>
            <a:p>
              <a:pPr marL="380841" indent="-380841" defTabSz="1218683">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Data Disks</a:t>
              </a:r>
            </a:p>
          </p:txBody>
        </p:sp>
        <p:sp>
          <p:nvSpPr>
            <p:cNvPr id="21" name="Freeform 79"/>
            <p:cNvSpPr>
              <a:spLocks noEditPoints="1"/>
            </p:cNvSpPr>
            <p:nvPr/>
          </p:nvSpPr>
          <p:spPr bwMode="black">
            <a:xfrm>
              <a:off x="314550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defTabSz="1218683"/>
              <a:endParaRPr lang="en-US" sz="2133" dirty="0">
                <a:solidFill>
                  <a:srgbClr val="505050"/>
                </a:solidFill>
              </a:endParaRPr>
            </a:p>
          </p:txBody>
        </p:sp>
        <p:sp>
          <p:nvSpPr>
            <p:cNvPr id="22" name="Freeform 79"/>
            <p:cNvSpPr>
              <a:spLocks noEditPoints="1"/>
            </p:cNvSpPr>
            <p:nvPr/>
          </p:nvSpPr>
          <p:spPr bwMode="black">
            <a:xfrm>
              <a:off x="35776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defTabSz="1218683"/>
              <a:endParaRPr lang="en-US" sz="2133" dirty="0">
                <a:solidFill>
                  <a:srgbClr val="505050"/>
                </a:solidFill>
              </a:endParaRPr>
            </a:p>
          </p:txBody>
        </p:sp>
        <p:sp>
          <p:nvSpPr>
            <p:cNvPr id="23" name="Freeform 79"/>
            <p:cNvSpPr>
              <a:spLocks noEditPoints="1"/>
            </p:cNvSpPr>
            <p:nvPr/>
          </p:nvSpPr>
          <p:spPr bwMode="black">
            <a:xfrm>
              <a:off x="3991860"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defTabSz="1218683"/>
              <a:endParaRPr lang="en-US" sz="2133" dirty="0">
                <a:solidFill>
                  <a:srgbClr val="505050"/>
                </a:solidFill>
              </a:endParaRPr>
            </a:p>
          </p:txBody>
        </p:sp>
        <p:sp>
          <p:nvSpPr>
            <p:cNvPr id="24" name="Freeform 79"/>
            <p:cNvSpPr>
              <a:spLocks noEditPoints="1"/>
            </p:cNvSpPr>
            <p:nvPr/>
          </p:nvSpPr>
          <p:spPr bwMode="black">
            <a:xfrm>
              <a:off x="43994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defTabSz="1218683"/>
              <a:endParaRPr lang="en-US" sz="2133" dirty="0">
                <a:solidFill>
                  <a:srgbClr val="505050"/>
                </a:solidFill>
              </a:endParaRPr>
            </a:p>
          </p:txBody>
        </p:sp>
      </p:grpSp>
      <p:sp>
        <p:nvSpPr>
          <p:cNvPr id="8" name="TextBox 7"/>
          <p:cNvSpPr txBox="1"/>
          <p:nvPr/>
        </p:nvSpPr>
        <p:spPr>
          <a:xfrm>
            <a:off x="3687503" y="1786614"/>
            <a:ext cx="7426920" cy="1526187"/>
          </a:xfrm>
          <a:prstGeom prst="rect">
            <a:avLst/>
          </a:prstGeom>
          <a:noFill/>
        </p:spPr>
        <p:txBody>
          <a:bodyPr wrap="square" lIns="0" tIns="0" rIns="0" bIns="0" rtlCol="0">
            <a:spAutoFit/>
          </a:bodyPr>
          <a:lstStyle/>
          <a:p>
            <a:pPr defTabSz="1218683">
              <a:lnSpc>
                <a:spcPct val="90000"/>
              </a:lnSpc>
              <a:spcBef>
                <a:spcPct val="20000"/>
              </a:spcBef>
              <a:buSzPct val="80000"/>
            </a:pPr>
            <a:r>
              <a:rPr lang="en-US" sz="3199" dirty="0">
                <a:solidFill>
                  <a:srgbClr val="00188F"/>
                </a:solidFill>
              </a:rPr>
              <a:t>Base OS image for new Virtual Machines</a:t>
            </a:r>
          </a:p>
          <a:p>
            <a:pPr defTabSz="1218683">
              <a:lnSpc>
                <a:spcPct val="90000"/>
              </a:lnSpc>
              <a:spcBef>
                <a:spcPct val="20000"/>
              </a:spcBef>
              <a:buSzPct val="80000"/>
            </a:pPr>
            <a:r>
              <a:rPr lang="en-US" sz="3199" dirty="0">
                <a:solidFill>
                  <a:srgbClr val="00188F"/>
                </a:solidFill>
              </a:rPr>
              <a:t>Sys-Prepped/Generalized/Read Only </a:t>
            </a:r>
          </a:p>
          <a:p>
            <a:pPr defTabSz="1218683">
              <a:lnSpc>
                <a:spcPct val="90000"/>
              </a:lnSpc>
              <a:spcBef>
                <a:spcPct val="20000"/>
              </a:spcBef>
              <a:buSzPct val="80000"/>
            </a:pPr>
            <a:r>
              <a:rPr lang="en-US" sz="3199" dirty="0">
                <a:solidFill>
                  <a:srgbClr val="00188F"/>
                </a:solidFill>
              </a:rPr>
              <a:t>Created by uploading or by capture</a:t>
            </a:r>
          </a:p>
        </p:txBody>
      </p:sp>
      <p:sp>
        <p:nvSpPr>
          <p:cNvPr id="37" name="Rectangle 36"/>
          <p:cNvSpPr/>
          <p:nvPr/>
        </p:nvSpPr>
        <p:spPr bwMode="auto">
          <a:xfrm>
            <a:off x="3561834" y="4148412"/>
            <a:ext cx="7678271" cy="240897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6" name="TextBox 35"/>
          <p:cNvSpPr txBox="1"/>
          <p:nvPr/>
        </p:nvSpPr>
        <p:spPr>
          <a:xfrm>
            <a:off x="3813178" y="4582696"/>
            <a:ext cx="6786490" cy="1969257"/>
          </a:xfrm>
          <a:prstGeom prst="rect">
            <a:avLst/>
          </a:prstGeom>
          <a:noFill/>
        </p:spPr>
        <p:txBody>
          <a:bodyPr wrap="square" lIns="0" tIns="0" rIns="0" bIns="0" rtlCol="0">
            <a:spAutoFit/>
          </a:bodyPr>
          <a:lstStyle/>
          <a:p>
            <a:pPr defTabSz="1218683">
              <a:lnSpc>
                <a:spcPct val="90000"/>
              </a:lnSpc>
              <a:spcBef>
                <a:spcPct val="20000"/>
              </a:spcBef>
              <a:buSzPct val="80000"/>
            </a:pPr>
            <a:r>
              <a:rPr lang="en-US" sz="3199" dirty="0">
                <a:solidFill>
                  <a:srgbClr val="00188F"/>
                </a:solidFill>
              </a:rPr>
              <a:t>Writable Disks for Virtual Machines</a:t>
            </a:r>
          </a:p>
          <a:p>
            <a:pPr defTabSz="1218683">
              <a:lnSpc>
                <a:spcPct val="90000"/>
              </a:lnSpc>
              <a:spcBef>
                <a:spcPct val="20000"/>
              </a:spcBef>
              <a:buSzPct val="80000"/>
            </a:pPr>
            <a:r>
              <a:rPr lang="en-US" sz="3199" dirty="0">
                <a:solidFill>
                  <a:srgbClr val="00188F"/>
                </a:solidFill>
              </a:rPr>
              <a:t>Created during VM creation or during upload of existing VHDs. </a:t>
            </a:r>
          </a:p>
          <a:p>
            <a:pPr defTabSz="1218683">
              <a:lnSpc>
                <a:spcPct val="90000"/>
              </a:lnSpc>
              <a:spcBef>
                <a:spcPct val="20000"/>
              </a:spcBef>
              <a:buSzPct val="80000"/>
            </a:pPr>
            <a:r>
              <a:rPr lang="en-US" sz="3199" dirty="0">
                <a:solidFill>
                  <a:srgbClr val="00188F"/>
                </a:solidFill>
              </a:rPr>
              <a:t> </a:t>
            </a:r>
          </a:p>
        </p:txBody>
      </p:sp>
    </p:spTree>
    <p:extLst>
      <p:ext uri="{BB962C8B-B14F-4D97-AF65-F5344CB8AC3E}">
        <p14:creationId xmlns:p14="http://schemas.microsoft.com/office/powerpoint/2010/main" val="1625040735"/>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09458" y="1317541"/>
            <a:ext cx="5421625" cy="516755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6" name="Rectangle 5"/>
          <p:cNvSpPr/>
          <p:nvPr/>
        </p:nvSpPr>
        <p:spPr bwMode="auto">
          <a:xfrm>
            <a:off x="6260923" y="1317541"/>
            <a:ext cx="5421625" cy="5167553"/>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z="5400" dirty="0"/>
              <a:t>Image Mobility</a:t>
            </a:r>
          </a:p>
        </p:txBody>
      </p:sp>
      <p:sp>
        <p:nvSpPr>
          <p:cNvPr id="3" name="Rectangle 2"/>
          <p:cNvSpPr/>
          <p:nvPr/>
        </p:nvSpPr>
        <p:spPr bwMode="auto">
          <a:xfrm>
            <a:off x="510020"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defTabSz="1218683">
              <a:lnSpc>
                <a:spcPct val="90000"/>
              </a:lnSpc>
              <a:buSzPct val="90000"/>
              <a:defRPr/>
            </a:pPr>
            <a:r>
              <a:rPr lang="en-US" sz="2933" kern="0" dirty="0">
                <a:solidFill>
                  <a:srgbClr val="00188F">
                    <a:alpha val="99000"/>
                  </a:srgbClr>
                </a:solidFill>
                <a:latin typeface="Segoe UI Light" pitchFamily="34" charset="0"/>
                <a:ea typeface="Segoe UI" pitchFamily="34" charset="0"/>
                <a:cs typeface="Segoe UI" pitchFamily="34" charset="0"/>
              </a:rPr>
              <a:t>On-Premises</a:t>
            </a:r>
          </a:p>
        </p:txBody>
      </p:sp>
      <p:sp>
        <p:nvSpPr>
          <p:cNvPr id="4" name="Rectangle 3"/>
          <p:cNvSpPr/>
          <p:nvPr/>
        </p:nvSpPr>
        <p:spPr bwMode="auto">
          <a:xfrm>
            <a:off x="6252688"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defTabSz="1218683">
              <a:lnSpc>
                <a:spcPct val="90000"/>
              </a:lnSpc>
              <a:buSzPct val="90000"/>
            </a:pPr>
            <a:r>
              <a:rPr lang="en-US" sz="2933" kern="0" dirty="0">
                <a:solidFill>
                  <a:srgbClr val="000000">
                    <a:alpha val="99000"/>
                  </a:srgb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6400722" y="2898497"/>
            <a:ext cx="5078677" cy="280553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67" tIns="60933" rIns="121867" bIns="60933" numCol="1" anchor="t" anchorCtr="0" compatLnSpc="1">
            <a:prstTxWarp prst="textNoShape">
              <a:avLst/>
            </a:prstTxWarp>
          </a:bodyPr>
          <a:lstStyle/>
          <a:p>
            <a:pPr defTabSz="1218683"/>
            <a:endParaRPr lang="en-US" sz="3199" dirty="0">
              <a:solidFill>
                <a:srgbClr val="505050"/>
              </a:solidFill>
            </a:endParaRPr>
          </a:p>
        </p:txBody>
      </p:sp>
      <p:sp>
        <p:nvSpPr>
          <p:cNvPr id="26" name="Right Arrow 25"/>
          <p:cNvSpPr/>
          <p:nvPr/>
        </p:nvSpPr>
        <p:spPr bwMode="auto">
          <a:xfrm>
            <a:off x="8010520" y="4078053"/>
            <a:ext cx="1234260" cy="572238"/>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sp>
        <p:nvSpPr>
          <p:cNvPr id="7" name="U-Turn Arrow 6"/>
          <p:cNvSpPr/>
          <p:nvPr/>
        </p:nvSpPr>
        <p:spPr bwMode="auto">
          <a:xfrm>
            <a:off x="4775544" y="2931117"/>
            <a:ext cx="2640912" cy="694907"/>
          </a:xfrm>
          <a:prstGeom prst="uturnArrow">
            <a:avLst>
              <a:gd name="adj1" fmla="val 25000"/>
              <a:gd name="adj2" fmla="val 25000"/>
              <a:gd name="adj3" fmla="val 25000"/>
              <a:gd name="adj4" fmla="val 43750"/>
              <a:gd name="adj5" fmla="val 97879"/>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sp>
        <p:nvSpPr>
          <p:cNvPr id="29" name="U-Turn Arrow 28"/>
          <p:cNvSpPr/>
          <p:nvPr/>
        </p:nvSpPr>
        <p:spPr bwMode="auto">
          <a:xfrm rot="10800000">
            <a:off x="4775544" y="4876024"/>
            <a:ext cx="2640912" cy="694907"/>
          </a:xfrm>
          <a:prstGeom prst="uturn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grpSp>
        <p:nvGrpSpPr>
          <p:cNvPr id="30" name="Group 29"/>
          <p:cNvGrpSpPr/>
          <p:nvPr/>
        </p:nvGrpSpPr>
        <p:grpSpPr>
          <a:xfrm>
            <a:off x="4369251" y="3657287"/>
            <a:ext cx="1117310" cy="1340771"/>
            <a:chOff x="3200399" y="1566589"/>
            <a:chExt cx="838201" cy="1113144"/>
          </a:xfrm>
        </p:grpSpPr>
        <p:sp>
          <p:nvSpPr>
            <p:cNvPr id="31" name="Folded Corner 30"/>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2" name="TextBox 31"/>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1600" dirty="0">
                  <a:solidFill>
                    <a:srgbClr val="00188F">
                      <a:alpha val="99000"/>
                    </a:srgbClr>
                  </a:solidFill>
                  <a:latin typeface="Segoe UI"/>
                </a:rPr>
                <a:t>MyApp.vhd</a:t>
              </a:r>
            </a:p>
          </p:txBody>
        </p:sp>
      </p:grpSp>
      <p:sp>
        <p:nvSpPr>
          <p:cNvPr id="33" name="Left-Right Arrow 32"/>
          <p:cNvSpPr/>
          <p:nvPr/>
        </p:nvSpPr>
        <p:spPr bwMode="auto">
          <a:xfrm>
            <a:off x="2947220" y="4065932"/>
            <a:ext cx="1234260" cy="572238"/>
          </a:xfrm>
          <a:prstGeom prst="lef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pic>
        <p:nvPicPr>
          <p:cNvPr id="10" name="Picture 9"/>
          <p:cNvPicPr>
            <a:picLocks noChangeAspect="1"/>
          </p:cNvPicPr>
          <p:nvPr/>
        </p:nvPicPr>
        <p:blipFill>
          <a:blip r:embed="rId3">
            <a:lum bright="-40000" contrast="-40000"/>
          </a:blip>
          <a:stretch>
            <a:fillRect/>
          </a:stretch>
        </p:blipFill>
        <p:spPr>
          <a:xfrm>
            <a:off x="6668736" y="3626023"/>
            <a:ext cx="1293750" cy="1575000"/>
          </a:xfrm>
          <a:prstGeom prst="rect">
            <a:avLst/>
          </a:prstGeom>
        </p:spPr>
      </p:pic>
      <p:pic>
        <p:nvPicPr>
          <p:cNvPr id="19" name="Picture 18"/>
          <p:cNvPicPr>
            <a:picLocks noChangeAspect="1"/>
          </p:cNvPicPr>
          <p:nvPr/>
        </p:nvPicPr>
        <p:blipFill>
          <a:blip r:embed="rId4">
            <a:lum bright="-40000" contrast="-40000"/>
          </a:blip>
          <a:stretch>
            <a:fillRect/>
          </a:stretch>
        </p:blipFill>
        <p:spPr>
          <a:xfrm>
            <a:off x="9340850" y="3907981"/>
            <a:ext cx="1123499" cy="1026646"/>
          </a:xfrm>
          <a:prstGeom prst="rect">
            <a:avLst/>
          </a:prstGeom>
        </p:spPr>
      </p:pic>
      <p:pic>
        <p:nvPicPr>
          <p:cNvPr id="9" name="Picture 8"/>
          <p:cNvPicPr>
            <a:picLocks noChangeAspect="1"/>
          </p:cNvPicPr>
          <p:nvPr/>
        </p:nvPicPr>
        <p:blipFill>
          <a:blip r:embed="rId4">
            <a:lum bright="-40000" contrast="-40000"/>
          </a:blip>
          <a:stretch>
            <a:fillRect/>
          </a:stretch>
        </p:blipFill>
        <p:spPr>
          <a:xfrm>
            <a:off x="1555301" y="3907981"/>
            <a:ext cx="1123499" cy="1026646"/>
          </a:xfrm>
          <a:prstGeom prst="rect">
            <a:avLst/>
          </a:prstGeom>
        </p:spPr>
      </p:pic>
    </p:spTree>
    <p:extLst>
      <p:ext uri="{BB962C8B-B14F-4D97-AF65-F5344CB8AC3E}">
        <p14:creationId xmlns:p14="http://schemas.microsoft.com/office/powerpoint/2010/main" val="22209368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427360" y="2470378"/>
            <a:ext cx="7334129" cy="4347495"/>
            <a:chOff x="4420923" y="2470374"/>
            <a:chExt cx="7332220" cy="4347494"/>
          </a:xfrm>
        </p:grpSpPr>
        <p:pic>
          <p:nvPicPr>
            <p:cNvPr id="1027" name="Picture 3" descr="C:\Users\Jonahs\Dropbox\Critical Resources\Helveticons Basic\Png\512x512\Cloud 512x512.png"/>
            <p:cNvPicPr>
              <a:picLocks noChangeAspect="1" noChangeArrowheads="1"/>
            </p:cNvPicPr>
            <p:nvPr/>
          </p:nvPicPr>
          <p:blipFill>
            <a:blip r:embed="rId3">
              <a:duotone>
                <a:prstClr val="black"/>
                <a:schemeClr val="bg1">
                  <a:lumMod val="50000"/>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405649" y="2470374"/>
              <a:ext cx="4347494" cy="4347494"/>
            </a:xfrm>
            <a:prstGeom prst="rect">
              <a:avLst/>
            </a:prstGeom>
            <a:noFill/>
            <a:extLst>
              <a:ext uri="{909E8E84-426E-40dd-AFC4-6F175D3DCCD1}">
                <a14:hiddenFill xmlns:a14="http://schemas.microsoft.com/office/drawing/2010/main" xmlns="">
                  <a:solidFill>
                    <a:srgbClr val="FFFFFF"/>
                  </a:solidFill>
                </a14:hiddenFill>
              </a:ext>
            </a:extLst>
          </p:spPr>
        </p:pic>
        <p:pic>
          <p:nvPicPr>
            <p:cNvPr id="34" name="Picture 3" descr="C:\Users\Jonahs\Dropbox\Critical Resources\Helveticons Basic\Png\512x512\Cloud 512x512.png"/>
            <p:cNvPicPr>
              <a:picLocks noChangeAspect="1" noChangeArrowheads="1"/>
            </p:cNvPicPr>
            <p:nvPr/>
          </p:nvPicPr>
          <p:blipFill>
            <a:blip r:embed="rId3">
              <a:duotone>
                <a:prstClr val="black"/>
                <a:schemeClr val="bg1">
                  <a:lumMod val="50000"/>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629985" y="3595997"/>
              <a:ext cx="2854135" cy="2854135"/>
            </a:xfrm>
            <a:prstGeom prst="rect">
              <a:avLst/>
            </a:prstGeom>
            <a:noFill/>
            <a:extLst>
              <a:ext uri="{909E8E84-426E-40dd-AFC4-6F175D3DCCD1}">
                <a14:hiddenFill xmlns:a14="http://schemas.microsoft.com/office/drawing/2010/main" xmlns="">
                  <a:solidFill>
                    <a:srgbClr val="FFFFFF"/>
                  </a:solidFill>
                </a14:hiddenFill>
              </a:ext>
            </a:extLst>
          </p:spPr>
        </p:pic>
        <p:pic>
          <p:nvPicPr>
            <p:cNvPr id="35" name="Picture 3" descr="C:\Users\Jonahs\Dropbox\Critical Resources\Helveticons Basic\Png\512x512\Cloud 512x512.png"/>
            <p:cNvPicPr>
              <a:picLocks noChangeAspect="1" noChangeArrowheads="1"/>
            </p:cNvPicPr>
            <p:nvPr/>
          </p:nvPicPr>
          <p:blipFill>
            <a:blip r:embed="rId5" cstate="print">
              <a:duotone>
                <a:prstClr val="black"/>
                <a:schemeClr val="bg1">
                  <a:lumMod val="50000"/>
                  <a:tint val="45000"/>
                  <a:satMod val="400000"/>
                </a:schemeClr>
              </a:duotone>
              <a:extLst>
                <a:ext uri="{BEBA8EAE-BF5A-486C-A8C5-ECC9F3942E4B}">
                  <a14:imgProps xmlns:a14="http://schemas.microsoft.com/office/drawing/2010/main">
                    <a14:imgLayer r:embed="rId6">
                      <a14:imgEffect>
                        <a14:colorTemperature colorTemp="11500"/>
                      </a14:imgEffect>
                      <a14:imgEffect>
                        <a14:saturation sat="13500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4420923" y="4403409"/>
              <a:ext cx="1803636" cy="1803636"/>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24" name="Rectangle 123"/>
          <p:cNvSpPr/>
          <p:nvPr/>
        </p:nvSpPr>
        <p:spPr>
          <a:xfrm>
            <a:off x="1701337" y="1404763"/>
            <a:ext cx="1618312" cy="640080"/>
          </a:xfrm>
          <a:prstGeom prst="rect">
            <a:avLst/>
          </a:prstGeom>
          <a:noFill/>
          <a:ln w="9525" cap="flat" cmpd="sng" algn="ctr">
            <a:noFill/>
            <a:prstDash val="solid"/>
          </a:ln>
          <a:effectLst/>
        </p:spPr>
        <p:txBody>
          <a:bodyPr lIns="0" tIns="0" r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816" fontAlgn="base">
              <a:spcAft>
                <a:spcPct val="0"/>
              </a:spcAft>
            </a:pPr>
            <a:r>
              <a:rPr lang="en-US" sz="2000" dirty="0">
                <a:gradFill>
                  <a:gsLst>
                    <a:gs pos="0">
                      <a:srgbClr val="292929"/>
                    </a:gs>
                    <a:gs pos="100000">
                      <a:srgbClr val="292929"/>
                    </a:gs>
                  </a:gsLst>
                  <a:lin ang="5400000" scaled="0"/>
                </a:gradFill>
                <a:ea typeface="Kozuka Gothic Pro R" pitchFamily="34" charset="-128"/>
              </a:rPr>
              <a:t>Your Datacenter</a:t>
            </a:r>
          </a:p>
        </p:txBody>
      </p:sp>
      <p:sp>
        <p:nvSpPr>
          <p:cNvPr id="128" name="Rectangle 127"/>
          <p:cNvSpPr/>
          <p:nvPr/>
        </p:nvSpPr>
        <p:spPr>
          <a:xfrm>
            <a:off x="1680987" y="4409193"/>
            <a:ext cx="1638668" cy="381000"/>
          </a:xfrm>
          <a:prstGeom prst="rect">
            <a:avLst/>
          </a:prstGeom>
          <a:solidFill>
            <a:schemeClr val="tx2"/>
          </a:solidFill>
          <a:ln w="9525" cap="flat" cmpd="sng" algn="ctr">
            <a:noFill/>
            <a:prstDash val="solid"/>
          </a:ln>
          <a:effectLst/>
        </p:spPr>
        <p:txBody>
          <a:bodyPr lIns="91440" tIns="45721" rIns="91440" bIns="45721"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Virtualization</a:t>
            </a:r>
          </a:p>
        </p:txBody>
      </p:sp>
      <p:sp>
        <p:nvSpPr>
          <p:cNvPr id="129" name="Rectangle 128"/>
          <p:cNvSpPr/>
          <p:nvPr/>
        </p:nvSpPr>
        <p:spPr>
          <a:xfrm>
            <a:off x="1680987" y="3954375"/>
            <a:ext cx="1638668" cy="381000"/>
          </a:xfrm>
          <a:prstGeom prst="rect">
            <a:avLst/>
          </a:prstGeom>
          <a:solidFill>
            <a:schemeClr val="tx2"/>
          </a:solidFill>
          <a:ln w="9525" cap="flat" cmpd="sng" algn="ctr">
            <a:noFill/>
            <a:prstDash val="solid"/>
          </a:ln>
          <a:effectLst/>
        </p:spPr>
        <p:txBody>
          <a:bodyPr lIns="91440" tIns="45721" rIns="91440" bIns="45721"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O/S</a:t>
            </a:r>
          </a:p>
        </p:txBody>
      </p:sp>
      <p:sp>
        <p:nvSpPr>
          <p:cNvPr id="130" name="Rectangle 129"/>
          <p:cNvSpPr/>
          <p:nvPr/>
        </p:nvSpPr>
        <p:spPr>
          <a:xfrm>
            <a:off x="1680987" y="4864011"/>
            <a:ext cx="1638668" cy="381000"/>
          </a:xfrm>
          <a:prstGeom prst="rect">
            <a:avLst/>
          </a:prstGeom>
          <a:solidFill>
            <a:schemeClr val="tx2"/>
          </a:solidFill>
          <a:ln w="9525" cap="flat" cmpd="sng" algn="ctr">
            <a:noFill/>
            <a:prstDash val="solid"/>
          </a:ln>
          <a:effectLst/>
        </p:spPr>
        <p:txBody>
          <a:bodyPr lIns="91440" tIns="45721" rIns="91440" bIns="45721"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Hardware</a:t>
            </a:r>
          </a:p>
        </p:txBody>
      </p:sp>
      <p:sp>
        <p:nvSpPr>
          <p:cNvPr id="133" name="Rectangle 132"/>
          <p:cNvSpPr/>
          <p:nvPr/>
        </p:nvSpPr>
        <p:spPr>
          <a:xfrm>
            <a:off x="1680987" y="3499555"/>
            <a:ext cx="1638668" cy="381000"/>
          </a:xfrm>
          <a:prstGeom prst="rect">
            <a:avLst/>
          </a:prstGeom>
          <a:solidFill>
            <a:schemeClr val="tx2"/>
          </a:solidFill>
          <a:ln w="9525" cap="flat" cmpd="sng" algn="ctr">
            <a:noFill/>
            <a:prstDash val="solid"/>
          </a:ln>
          <a:effectLst/>
        </p:spPr>
        <p:txBody>
          <a:bodyPr lIns="0" tIns="45721" rIns="0" bIns="45721"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Network</a:t>
            </a:r>
          </a:p>
        </p:txBody>
      </p:sp>
      <p:sp>
        <p:nvSpPr>
          <p:cNvPr id="134" name="Rectangle 133"/>
          <p:cNvSpPr/>
          <p:nvPr/>
        </p:nvSpPr>
        <p:spPr>
          <a:xfrm>
            <a:off x="1680987" y="2572931"/>
            <a:ext cx="1638668" cy="381000"/>
          </a:xfrm>
          <a:prstGeom prst="rect">
            <a:avLst/>
          </a:prstGeom>
          <a:solidFill>
            <a:schemeClr val="tx2"/>
          </a:solidFill>
          <a:ln w="9525" cap="flat" cmpd="sng" algn="ctr">
            <a:noFill/>
            <a:prstDash val="solid"/>
          </a:ln>
          <a:effectLst/>
        </p:spPr>
        <p:txBody>
          <a:bodyPr lIns="91440" tIns="45721" rIns="91440" bIns="45721"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Data</a:t>
            </a:r>
          </a:p>
        </p:txBody>
      </p:sp>
      <p:sp>
        <p:nvSpPr>
          <p:cNvPr id="135" name="Rectangle 134"/>
          <p:cNvSpPr/>
          <p:nvPr/>
        </p:nvSpPr>
        <p:spPr>
          <a:xfrm>
            <a:off x="1680987" y="2118112"/>
            <a:ext cx="1638668" cy="381000"/>
          </a:xfrm>
          <a:prstGeom prst="rect">
            <a:avLst/>
          </a:prstGeom>
          <a:solidFill>
            <a:schemeClr val="tx2"/>
          </a:solidFill>
          <a:ln w="9525" cap="flat" cmpd="sng" algn="ctr">
            <a:noFill/>
            <a:prstDash val="solid"/>
          </a:ln>
          <a:effectLst/>
        </p:spPr>
        <p:txBody>
          <a:bodyPr lIns="91440" tIns="45721" rIns="91440" bIns="45721"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Applications</a:t>
            </a:r>
          </a:p>
        </p:txBody>
      </p:sp>
      <p:sp>
        <p:nvSpPr>
          <p:cNvPr id="136" name="Rectangle 135"/>
          <p:cNvSpPr/>
          <p:nvPr/>
        </p:nvSpPr>
        <p:spPr>
          <a:xfrm>
            <a:off x="1680986" y="3044736"/>
            <a:ext cx="1638668" cy="381000"/>
          </a:xfrm>
          <a:prstGeom prst="rect">
            <a:avLst/>
          </a:prstGeom>
          <a:solidFill>
            <a:schemeClr val="tx2"/>
          </a:solidFill>
          <a:ln w="9525" cap="flat" cmpd="sng" algn="ctr">
            <a:noFill/>
            <a:prstDash val="solid"/>
          </a:ln>
          <a:effectLst/>
        </p:spPr>
        <p:txBody>
          <a:bodyPr lIns="91440" tIns="45721" rIns="91440" bIns="45721"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Firewall</a:t>
            </a:r>
          </a:p>
        </p:txBody>
      </p:sp>
      <p:sp>
        <p:nvSpPr>
          <p:cNvPr id="170" name="Rectangle 169"/>
          <p:cNvSpPr/>
          <p:nvPr/>
        </p:nvSpPr>
        <p:spPr>
          <a:xfrm>
            <a:off x="9364296" y="1406096"/>
            <a:ext cx="1638667" cy="640080"/>
          </a:xfrm>
          <a:prstGeom prst="rect">
            <a:avLst/>
          </a:prstGeom>
          <a:noFill/>
          <a:ln w="9525" cap="flat" cmpd="sng" algn="ctr">
            <a:noFill/>
            <a:prstDash val="solid"/>
          </a:ln>
          <a:effectLst/>
        </p:spPr>
        <p:txBody>
          <a:bodyPr lIns="91440" tIns="0" rIns="9144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816" fontAlgn="base">
              <a:spcAft>
                <a:spcPct val="0"/>
              </a:spcAft>
            </a:pPr>
            <a:r>
              <a:rPr lang="en-US" sz="2000" dirty="0">
                <a:gradFill>
                  <a:gsLst>
                    <a:gs pos="0">
                      <a:srgbClr val="292929"/>
                    </a:gs>
                    <a:gs pos="100000">
                      <a:srgbClr val="292929"/>
                    </a:gs>
                  </a:gsLst>
                  <a:lin ang="5400000" scaled="0"/>
                </a:gradFill>
                <a:ea typeface="Kozuka Gothic Pro R" pitchFamily="34" charset="-128"/>
              </a:rPr>
              <a:t>Web </a:t>
            </a:r>
            <a:br>
              <a:rPr lang="en-US" sz="2000" dirty="0">
                <a:gradFill>
                  <a:gsLst>
                    <a:gs pos="0">
                      <a:srgbClr val="292929"/>
                    </a:gs>
                    <a:gs pos="100000">
                      <a:srgbClr val="292929"/>
                    </a:gs>
                  </a:gsLst>
                  <a:lin ang="5400000" scaled="0"/>
                </a:gradFill>
                <a:ea typeface="Kozuka Gothic Pro R" pitchFamily="34" charset="-128"/>
              </a:rPr>
            </a:br>
            <a:r>
              <a:rPr lang="en-US" sz="2000" dirty="0">
                <a:gradFill>
                  <a:gsLst>
                    <a:gs pos="0">
                      <a:srgbClr val="292929"/>
                    </a:gs>
                    <a:gs pos="100000">
                      <a:srgbClr val="292929"/>
                    </a:gs>
                  </a:gsLst>
                  <a:lin ang="5400000" scaled="0"/>
                </a:gradFill>
                <a:ea typeface="Kozuka Gothic Pro R" pitchFamily="34" charset="-128"/>
              </a:rPr>
              <a:t>Sites</a:t>
            </a:r>
          </a:p>
        </p:txBody>
      </p:sp>
      <p:sp>
        <p:nvSpPr>
          <p:cNvPr id="180" name="Rectangle 179"/>
          <p:cNvSpPr/>
          <p:nvPr/>
        </p:nvSpPr>
        <p:spPr>
          <a:xfrm>
            <a:off x="9364296" y="2119445"/>
            <a:ext cx="1638667" cy="381000"/>
          </a:xfrm>
          <a:prstGeom prst="rect">
            <a:avLst/>
          </a:prstGeom>
          <a:solidFill>
            <a:schemeClr val="accent2"/>
          </a:solidFill>
          <a:ln w="9525" cap="flat" cmpd="sng" algn="ctr">
            <a:noFill/>
            <a:prstDash val="solid"/>
          </a:ln>
          <a:effectLst/>
        </p:spPr>
        <p:txBody>
          <a:bodyPr lIns="0" tIns="45721" rIns="0" bIns="45721" rtlCol="0" anchor="ctr" anchorCtr="0"/>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Applications</a:t>
            </a:r>
          </a:p>
        </p:txBody>
      </p:sp>
      <p:sp>
        <p:nvSpPr>
          <p:cNvPr id="182" name="Rectangle 181"/>
          <p:cNvSpPr/>
          <p:nvPr/>
        </p:nvSpPr>
        <p:spPr>
          <a:xfrm>
            <a:off x="9364296" y="2574264"/>
            <a:ext cx="1638667" cy="381000"/>
          </a:xfrm>
          <a:prstGeom prst="rect">
            <a:avLst/>
          </a:prstGeom>
          <a:solidFill>
            <a:schemeClr val="accent2"/>
          </a:solidFill>
          <a:ln w="9525" cap="flat" cmpd="sng" algn="ctr">
            <a:noFill/>
            <a:prstDash val="solid"/>
          </a:ln>
          <a:effectLst/>
        </p:spPr>
        <p:txBody>
          <a:bodyPr lIns="0" tIns="45721" rIns="0" bIns="45721" rtlCol="0" anchor="ctr" anchorCtr="0"/>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Data</a:t>
            </a:r>
          </a:p>
        </p:txBody>
      </p:sp>
      <p:sp>
        <p:nvSpPr>
          <p:cNvPr id="154" name="Rectangle 153"/>
          <p:cNvSpPr/>
          <p:nvPr/>
        </p:nvSpPr>
        <p:spPr>
          <a:xfrm>
            <a:off x="6807063" y="1406096"/>
            <a:ext cx="1638667" cy="640080"/>
          </a:xfrm>
          <a:prstGeom prst="rect">
            <a:avLst/>
          </a:prstGeom>
          <a:noFill/>
          <a:ln w="9525" cap="flat" cmpd="sng" algn="ctr">
            <a:noFill/>
            <a:prstDash val="solid"/>
          </a:ln>
          <a:effectLst/>
        </p:spPr>
        <p:txBody>
          <a:bodyPr lIns="91440" tIns="0" rIns="9144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816" fontAlgn="base">
              <a:spcAft>
                <a:spcPct val="0"/>
              </a:spcAft>
            </a:pPr>
            <a:r>
              <a:rPr lang="en-US" sz="2000" dirty="0">
                <a:gradFill>
                  <a:gsLst>
                    <a:gs pos="0">
                      <a:srgbClr val="292929"/>
                    </a:gs>
                    <a:gs pos="100000">
                      <a:srgbClr val="292929"/>
                    </a:gs>
                  </a:gsLst>
                  <a:lin ang="5400000" scaled="0"/>
                </a:gradFill>
                <a:ea typeface="Kozuka Gothic Pro R" pitchFamily="34" charset="-128"/>
              </a:rPr>
              <a:t>Cloud Services</a:t>
            </a:r>
            <a:endParaRPr lang="en-US" sz="1600" dirty="0">
              <a:gradFill>
                <a:gsLst>
                  <a:gs pos="0">
                    <a:srgbClr val="292929"/>
                  </a:gs>
                  <a:gs pos="100000">
                    <a:srgbClr val="292929"/>
                  </a:gs>
                </a:gsLst>
                <a:lin ang="5400000" scaled="0"/>
              </a:gradFill>
              <a:ea typeface="Kozuka Gothic Pro R" pitchFamily="34" charset="-128"/>
            </a:endParaRPr>
          </a:p>
        </p:txBody>
      </p:sp>
      <p:sp>
        <p:nvSpPr>
          <p:cNvPr id="166" name="Rectangle 165"/>
          <p:cNvSpPr/>
          <p:nvPr/>
        </p:nvSpPr>
        <p:spPr>
          <a:xfrm>
            <a:off x="6807061" y="2119448"/>
            <a:ext cx="1638667" cy="381000"/>
          </a:xfrm>
          <a:prstGeom prst="rect">
            <a:avLst/>
          </a:prstGeom>
          <a:solidFill>
            <a:schemeClr val="accent1"/>
          </a:solidFill>
          <a:ln w="9525" cap="flat" cmpd="sng" algn="ctr">
            <a:noFill/>
            <a:prstDash val="solid"/>
          </a:ln>
          <a:effectLst/>
        </p:spPr>
        <p:txBody>
          <a:bodyPr lIns="91440" tIns="45721" rIns="91440" bIns="45721" rtlCol="0" anchor="ctr" anchorCtr="0"/>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Applications</a:t>
            </a:r>
          </a:p>
        </p:txBody>
      </p:sp>
      <p:sp>
        <p:nvSpPr>
          <p:cNvPr id="167" name="Rectangle 166"/>
          <p:cNvSpPr/>
          <p:nvPr/>
        </p:nvSpPr>
        <p:spPr>
          <a:xfrm>
            <a:off x="6807061" y="3051952"/>
            <a:ext cx="1638667" cy="381000"/>
          </a:xfrm>
          <a:prstGeom prst="rect">
            <a:avLst/>
          </a:prstGeom>
          <a:solidFill>
            <a:schemeClr val="accent1"/>
          </a:solidFill>
          <a:ln w="9525" cap="flat" cmpd="sng" algn="ctr">
            <a:noFill/>
            <a:prstDash val="solid"/>
          </a:ln>
          <a:effectLst/>
        </p:spPr>
        <p:txBody>
          <a:bodyPr lIns="0" tIns="45721" rIns="0" bIns="45721" rtlCol="0" anchor="ctr" anchorCtr="0"/>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Firewall Rules</a:t>
            </a:r>
          </a:p>
        </p:txBody>
      </p:sp>
      <p:sp>
        <p:nvSpPr>
          <p:cNvPr id="168" name="Rectangle 167"/>
          <p:cNvSpPr/>
          <p:nvPr/>
        </p:nvSpPr>
        <p:spPr>
          <a:xfrm>
            <a:off x="6807061" y="2574267"/>
            <a:ext cx="1638667" cy="381000"/>
          </a:xfrm>
          <a:prstGeom prst="rect">
            <a:avLst/>
          </a:prstGeom>
          <a:solidFill>
            <a:schemeClr val="accent1"/>
          </a:solidFill>
          <a:ln w="9525" cap="flat" cmpd="sng" algn="ctr">
            <a:noFill/>
            <a:prstDash val="solid"/>
          </a:ln>
          <a:effectLst/>
        </p:spPr>
        <p:txBody>
          <a:bodyPr lIns="91440" tIns="45721" rIns="91440" bIns="45721" rtlCol="0" anchor="ctr" anchorCtr="0"/>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Data</a:t>
            </a:r>
          </a:p>
        </p:txBody>
      </p:sp>
      <p:sp>
        <p:nvSpPr>
          <p:cNvPr id="77" name="Rectangle 76"/>
          <p:cNvSpPr/>
          <p:nvPr/>
        </p:nvSpPr>
        <p:spPr>
          <a:xfrm>
            <a:off x="6807061" y="3519008"/>
            <a:ext cx="1638667" cy="381000"/>
          </a:xfrm>
          <a:prstGeom prst="rect">
            <a:avLst/>
          </a:prstGeom>
          <a:solidFill>
            <a:schemeClr val="accent1"/>
          </a:solidFill>
          <a:ln w="9525" cap="flat" cmpd="sng" algn="ctr">
            <a:noFill/>
            <a:prstDash val="solid"/>
          </a:ln>
          <a:effectLst/>
        </p:spPr>
        <p:txBody>
          <a:bodyPr lIns="0" tIns="45721" rIns="0" bIns="45721" rtlCol="0" anchor="ctr" anchorCtr="0"/>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Virtual Network</a:t>
            </a:r>
          </a:p>
        </p:txBody>
      </p:sp>
      <p:sp>
        <p:nvSpPr>
          <p:cNvPr id="138" name="Rectangle 137"/>
          <p:cNvSpPr/>
          <p:nvPr/>
        </p:nvSpPr>
        <p:spPr>
          <a:xfrm>
            <a:off x="4256818" y="1406096"/>
            <a:ext cx="1638668" cy="640080"/>
          </a:xfrm>
          <a:prstGeom prst="rect">
            <a:avLst/>
          </a:prstGeom>
          <a:noFill/>
          <a:ln w="9525" cap="flat" cmpd="sng" algn="ctr">
            <a:noFill/>
            <a:prstDash val="solid"/>
          </a:ln>
          <a:effectLst/>
        </p:spPr>
        <p:txBody>
          <a:bodyPr lIns="91440" tIns="0" rIns="9144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816" fontAlgn="base">
              <a:spcAft>
                <a:spcPct val="0"/>
              </a:spcAft>
            </a:pPr>
            <a:r>
              <a:rPr lang="en-US" sz="2000" dirty="0">
                <a:gradFill>
                  <a:gsLst>
                    <a:gs pos="0">
                      <a:srgbClr val="292929"/>
                    </a:gs>
                    <a:gs pos="100000">
                      <a:srgbClr val="292929"/>
                    </a:gs>
                  </a:gsLst>
                  <a:lin ang="5400000" scaled="0"/>
                </a:gradFill>
                <a:ea typeface="Kozuka Gothic Pro R" pitchFamily="34" charset="-128"/>
              </a:rPr>
              <a:t>Virtual Machines</a:t>
            </a:r>
            <a:endParaRPr lang="en-US" sz="1600" dirty="0">
              <a:gradFill>
                <a:gsLst>
                  <a:gs pos="0">
                    <a:srgbClr val="292929"/>
                  </a:gs>
                  <a:gs pos="100000">
                    <a:srgbClr val="292929"/>
                  </a:gs>
                </a:gsLst>
                <a:lin ang="5400000" scaled="0"/>
              </a:gradFill>
              <a:ea typeface="Kozuka Gothic Pro R" pitchFamily="34" charset="-128"/>
            </a:endParaRPr>
          </a:p>
        </p:txBody>
      </p:sp>
      <p:sp>
        <p:nvSpPr>
          <p:cNvPr id="149" name="Rectangle 148"/>
          <p:cNvSpPr/>
          <p:nvPr/>
        </p:nvSpPr>
        <p:spPr>
          <a:xfrm>
            <a:off x="4256818" y="3500887"/>
            <a:ext cx="1638668" cy="381000"/>
          </a:xfrm>
          <a:prstGeom prst="rect">
            <a:avLst/>
          </a:prstGeom>
          <a:solidFill>
            <a:schemeClr val="accent5"/>
          </a:solidFill>
          <a:ln w="9525" cap="flat" cmpd="sng" algn="ctr">
            <a:noFill/>
            <a:prstDash val="solid"/>
          </a:ln>
          <a:effectLst/>
        </p:spPr>
        <p:txBody>
          <a:bodyPr lIns="0" tIns="45721" rIns="0" bIns="45721"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Virtual Network</a:t>
            </a:r>
          </a:p>
        </p:txBody>
      </p:sp>
      <p:sp>
        <p:nvSpPr>
          <p:cNvPr id="150" name="Rectangle 149"/>
          <p:cNvSpPr/>
          <p:nvPr/>
        </p:nvSpPr>
        <p:spPr>
          <a:xfrm>
            <a:off x="4256818" y="2574267"/>
            <a:ext cx="1638668" cy="381000"/>
          </a:xfrm>
          <a:prstGeom prst="rect">
            <a:avLst/>
          </a:prstGeom>
          <a:solidFill>
            <a:schemeClr val="accent5"/>
          </a:solidFill>
          <a:ln w="9525" cap="flat" cmpd="sng" algn="ctr">
            <a:noFill/>
            <a:prstDash val="solid"/>
          </a:ln>
          <a:effectLst/>
        </p:spPr>
        <p:txBody>
          <a:bodyPr lIns="91440" tIns="45721" rIns="91440" bIns="45721" rtlCol="0" anchor="ctr" anchorCtr="0"/>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Data</a:t>
            </a:r>
          </a:p>
        </p:txBody>
      </p:sp>
      <p:sp>
        <p:nvSpPr>
          <p:cNvPr id="151" name="Rectangle 150"/>
          <p:cNvSpPr/>
          <p:nvPr/>
        </p:nvSpPr>
        <p:spPr>
          <a:xfrm>
            <a:off x="4256818" y="2119449"/>
            <a:ext cx="1638668" cy="381000"/>
          </a:xfrm>
          <a:prstGeom prst="rect">
            <a:avLst/>
          </a:prstGeom>
          <a:solidFill>
            <a:schemeClr val="accent5"/>
          </a:solidFill>
          <a:ln w="9525" cap="flat" cmpd="sng" algn="ctr">
            <a:noFill/>
            <a:prstDash val="solid"/>
          </a:ln>
          <a:effectLst/>
        </p:spPr>
        <p:txBody>
          <a:bodyPr lIns="91440" tIns="45721" rIns="91440" bIns="45721" rtlCol="0" anchor="ctr" anchorCtr="0"/>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Applications</a:t>
            </a:r>
          </a:p>
        </p:txBody>
      </p:sp>
      <p:sp>
        <p:nvSpPr>
          <p:cNvPr id="152" name="Rectangle 151"/>
          <p:cNvSpPr/>
          <p:nvPr/>
        </p:nvSpPr>
        <p:spPr>
          <a:xfrm>
            <a:off x="4256818" y="3046069"/>
            <a:ext cx="1638668" cy="381000"/>
          </a:xfrm>
          <a:prstGeom prst="rect">
            <a:avLst/>
          </a:prstGeom>
          <a:solidFill>
            <a:schemeClr val="accent5"/>
          </a:solidFill>
          <a:ln w="9525" cap="flat" cmpd="sng" algn="ctr">
            <a:noFill/>
            <a:prstDash val="solid"/>
          </a:ln>
          <a:effectLst/>
        </p:spPr>
        <p:txBody>
          <a:bodyPr lIns="91440" tIns="45721" rIns="91440" bIns="45721" rtlCol="0" anchor="ctr" anchorCtr="0"/>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Firewall Rules</a:t>
            </a:r>
          </a:p>
        </p:txBody>
      </p:sp>
      <p:sp>
        <p:nvSpPr>
          <p:cNvPr id="71" name="Rectangle 70"/>
          <p:cNvSpPr/>
          <p:nvPr/>
        </p:nvSpPr>
        <p:spPr>
          <a:xfrm>
            <a:off x="4256818" y="3955707"/>
            <a:ext cx="1638668" cy="381000"/>
          </a:xfrm>
          <a:prstGeom prst="rect">
            <a:avLst/>
          </a:prstGeom>
          <a:solidFill>
            <a:schemeClr val="accent5"/>
          </a:solidFill>
          <a:ln w="9525" cap="flat" cmpd="sng" algn="ctr">
            <a:noFill/>
            <a:prstDash val="solid"/>
          </a:ln>
          <a:effectLst/>
        </p:spPr>
        <p:txBody>
          <a:bodyPr lIns="91440" tIns="45721" rIns="91440" bIns="45721" rtlCol="0" anchor="ctr" anchorCtr="0"/>
          <a:lstStyle/>
          <a:p>
            <a:pPr algn="ctr" defTabSz="1218916"/>
            <a:r>
              <a:rPr lang="en-US" sz="1467" dirty="0">
                <a:gradFill>
                  <a:gsLst>
                    <a:gs pos="0">
                      <a:srgbClr val="FFFFFF"/>
                    </a:gs>
                    <a:gs pos="100000">
                      <a:srgbClr val="FFFFFF"/>
                    </a:gs>
                  </a:gsLst>
                  <a:lin ang="5400000" scaled="0"/>
                </a:gradFill>
                <a:ea typeface="Segoe UI" pitchFamily="34" charset="0"/>
                <a:cs typeface="Segoe UI" pitchFamily="34" charset="0"/>
              </a:rPr>
              <a:t>O/S</a:t>
            </a:r>
          </a:p>
        </p:txBody>
      </p:sp>
      <p:sp>
        <p:nvSpPr>
          <p:cNvPr id="41" name="Pentagon 40"/>
          <p:cNvSpPr/>
          <p:nvPr/>
        </p:nvSpPr>
        <p:spPr bwMode="auto">
          <a:xfrm>
            <a:off x="595745" y="5953471"/>
            <a:ext cx="10861620" cy="675932"/>
          </a:xfrm>
          <a:prstGeom prst="homePlat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1" tIns="45721" rIns="45721" bIns="45721" numCol="1" spcCol="0" rtlCol="0" fromWordArt="0" anchor="ctr" anchorCtr="0" forceAA="0" compatLnSpc="1">
            <a:prstTxWarp prst="textNoShape">
              <a:avLst/>
            </a:prstTxWarp>
            <a:noAutofit/>
          </a:bodyPr>
          <a:lstStyle/>
          <a:p>
            <a:pPr algn="ctr" defTabSz="914084"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Focus on the Application</a:t>
            </a:r>
          </a:p>
        </p:txBody>
      </p:sp>
      <p:pic>
        <p:nvPicPr>
          <p:cNvPr id="1026" name="Picture 2" descr="C:\Users\Jonahs\Dropbox\Critical Resources\Helveticons Basic\Png\512x512\Company 512x512.png"/>
          <p:cNvPicPr>
            <a:picLocks noChangeAspect="1" noChangeArrowheads="1"/>
          </p:cNvPicPr>
          <p:nvPr/>
        </p:nvPicPr>
        <p:blipFill>
          <a:blip r:embed="rId7" cstate="print">
            <a:duotone>
              <a:prstClr val="black"/>
              <a:schemeClr val="bg2">
                <a:lumMod val="10000"/>
                <a:tint val="45000"/>
                <a:satMod val="400000"/>
              </a:schemeClr>
            </a:duotone>
            <a:extLst>
              <a:ext uri="{BEBA8EAE-BF5A-486C-A8C5-ECC9F3942E4B}">
                <a14:imgProps xmlns:a14="http://schemas.microsoft.com/office/drawing/2010/main">
                  <a14:imgLayer r:embed="rId8">
                    <a14:imgEffect>
                      <a14:colorTemperature colorTemp="11500"/>
                    </a14:imgEffect>
                    <a14:imgEffect>
                      <a14:saturation sat="400000"/>
                    </a14:imgEffect>
                    <a14:imgEffect>
                      <a14:brightnessContrast bright="100000" contrast="-76000"/>
                    </a14:imgEffect>
                  </a14:imgLayer>
                </a14:imgProps>
              </a:ext>
              <a:ext uri="{28A0092B-C50C-407E-A947-70E740481C1C}">
                <a14:useLocalDpi xmlns:a14="http://schemas.microsoft.com/office/drawing/2010/main" val="0"/>
              </a:ext>
            </a:extLst>
          </a:blip>
          <a:srcRect/>
          <a:stretch>
            <a:fillRect/>
          </a:stretch>
        </p:blipFill>
        <p:spPr bwMode="auto">
          <a:xfrm>
            <a:off x="595740" y="4766243"/>
            <a:ext cx="1025891" cy="1025623"/>
          </a:xfrm>
          <a:prstGeom prst="rect">
            <a:avLst/>
          </a:prstGeom>
          <a:noFill/>
          <a:extLst>
            <a:ext uri="{909E8E84-426E-40dd-AFC4-6F175D3DCCD1}">
              <a14:hiddenFill xmlns:a14="http://schemas.microsoft.com/office/drawing/2010/main" xmlns="">
                <a:solidFill>
                  <a:srgbClr val="FFFFFF"/>
                </a:solidFill>
              </a14:hiddenFill>
            </a:ext>
          </a:extLst>
        </p:spPr>
      </p:pic>
      <p:cxnSp>
        <p:nvCxnSpPr>
          <p:cNvPr id="4" name="Straight Connector 3"/>
          <p:cNvCxnSpPr/>
          <p:nvPr/>
        </p:nvCxnSpPr>
        <p:spPr>
          <a:xfrm>
            <a:off x="3625887" y="921203"/>
            <a:ext cx="0" cy="477268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Left Brace 2"/>
          <p:cNvSpPr/>
          <p:nvPr/>
        </p:nvSpPr>
        <p:spPr>
          <a:xfrm rot="5400000">
            <a:off x="7340762" y="-1470603"/>
            <a:ext cx="444993" cy="5240755"/>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lIns="91440" tIns="45721" rIns="91440" bIns="45721" rtlCol="0" anchor="ctr"/>
          <a:lstStyle/>
          <a:p>
            <a:pPr algn="ctr" defTabSz="1218714"/>
            <a:endParaRPr lang="en-US" sz="2400">
              <a:solidFill>
                <a:srgbClr val="292929"/>
              </a:solidFill>
            </a:endParaRPr>
          </a:p>
        </p:txBody>
      </p:sp>
      <p:sp>
        <p:nvSpPr>
          <p:cNvPr id="38" name="Rectangle 37"/>
          <p:cNvSpPr/>
          <p:nvPr/>
        </p:nvSpPr>
        <p:spPr>
          <a:xfrm>
            <a:off x="6246027" y="393548"/>
            <a:ext cx="2647987" cy="640080"/>
          </a:xfrm>
          <a:prstGeom prst="rect">
            <a:avLst/>
          </a:prstGeom>
          <a:noFill/>
          <a:ln w="9525" cap="flat" cmpd="sng" algn="ctr">
            <a:noFill/>
            <a:prstDash val="solid"/>
          </a:ln>
          <a:effectLst/>
        </p:spPr>
        <p:txBody>
          <a:bodyPr lIns="0" tIns="0" r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816" fontAlgn="base">
              <a:spcAft>
                <a:spcPct val="0"/>
              </a:spcAft>
            </a:pPr>
            <a:r>
              <a:rPr lang="en-US" sz="2000" dirty="0">
                <a:gradFill>
                  <a:gsLst>
                    <a:gs pos="0">
                      <a:srgbClr val="292929"/>
                    </a:gs>
                    <a:gs pos="100000">
                      <a:srgbClr val="292929"/>
                    </a:gs>
                  </a:gsLst>
                  <a:lin ang="5400000" scaled="0"/>
                </a:gradFill>
                <a:ea typeface="Kozuka Gothic Pro R" pitchFamily="34" charset="-128"/>
              </a:rPr>
              <a:t>Windows Azure</a:t>
            </a:r>
          </a:p>
        </p:txBody>
      </p:sp>
    </p:spTree>
    <p:extLst>
      <p:ext uri="{BB962C8B-B14F-4D97-AF65-F5344CB8AC3E}">
        <p14:creationId xmlns:p14="http://schemas.microsoft.com/office/powerpoint/2010/main" val="3816844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4"/>
                                        </p:tgtEl>
                                        <p:attrNameLst>
                                          <p:attrName>style.visibility</p:attrName>
                                        </p:attrNameLst>
                                      </p:cBhvr>
                                      <p:to>
                                        <p:strVal val="visible"/>
                                      </p:to>
                                    </p:set>
                                    <p:animEffect transition="in" filter="fade">
                                      <p:cBhvr>
                                        <p:cTn id="19" dur="500"/>
                                        <p:tgtEl>
                                          <p:spTgt spid="12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35"/>
                                        </p:tgtEl>
                                        <p:attrNameLst>
                                          <p:attrName>style.visibility</p:attrName>
                                        </p:attrNameLst>
                                      </p:cBhvr>
                                      <p:to>
                                        <p:strVal val="visible"/>
                                      </p:to>
                                    </p:set>
                                    <p:animEffect transition="in" filter="fade">
                                      <p:cBhvr>
                                        <p:cTn id="31" dur="500"/>
                                        <p:tgtEl>
                                          <p:spTgt spid="135"/>
                                        </p:tgtEl>
                                      </p:cBhvr>
                                    </p:animEffect>
                                  </p:childTnLst>
                                </p:cTn>
                              </p:par>
                              <p:par>
                                <p:cTn id="32" presetID="10" presetClass="entr" presetSubtype="0" fill="hold" grpId="0" nodeType="withEffect">
                                  <p:stCondLst>
                                    <p:cond delay="250"/>
                                  </p:stCondLst>
                                  <p:childTnLst>
                                    <p:set>
                                      <p:cBhvr>
                                        <p:cTn id="33" dur="1" fill="hold">
                                          <p:stCondLst>
                                            <p:cond delay="0"/>
                                          </p:stCondLst>
                                        </p:cTn>
                                        <p:tgtEl>
                                          <p:spTgt spid="134"/>
                                        </p:tgtEl>
                                        <p:attrNameLst>
                                          <p:attrName>style.visibility</p:attrName>
                                        </p:attrNameLst>
                                      </p:cBhvr>
                                      <p:to>
                                        <p:strVal val="visible"/>
                                      </p:to>
                                    </p:set>
                                    <p:animEffect transition="in" filter="fade">
                                      <p:cBhvr>
                                        <p:cTn id="34" dur="500"/>
                                        <p:tgtEl>
                                          <p:spTgt spid="134"/>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136"/>
                                        </p:tgtEl>
                                        <p:attrNameLst>
                                          <p:attrName>style.visibility</p:attrName>
                                        </p:attrNameLst>
                                      </p:cBhvr>
                                      <p:to>
                                        <p:strVal val="visible"/>
                                      </p:to>
                                    </p:set>
                                    <p:animEffect transition="in" filter="fade">
                                      <p:cBhvr>
                                        <p:cTn id="37" dur="500"/>
                                        <p:tgtEl>
                                          <p:spTgt spid="136"/>
                                        </p:tgtEl>
                                      </p:cBhvr>
                                    </p:animEffect>
                                  </p:childTnLst>
                                </p:cTn>
                              </p:par>
                              <p:par>
                                <p:cTn id="38" presetID="10" presetClass="entr" presetSubtype="0" fill="hold" grpId="0" nodeType="withEffect">
                                  <p:stCondLst>
                                    <p:cond delay="750"/>
                                  </p:stCondLst>
                                  <p:childTnLst>
                                    <p:set>
                                      <p:cBhvr>
                                        <p:cTn id="39" dur="1" fill="hold">
                                          <p:stCondLst>
                                            <p:cond delay="0"/>
                                          </p:stCondLst>
                                        </p:cTn>
                                        <p:tgtEl>
                                          <p:spTgt spid="133"/>
                                        </p:tgtEl>
                                        <p:attrNameLst>
                                          <p:attrName>style.visibility</p:attrName>
                                        </p:attrNameLst>
                                      </p:cBhvr>
                                      <p:to>
                                        <p:strVal val="visible"/>
                                      </p:to>
                                    </p:set>
                                    <p:animEffect transition="in" filter="fade">
                                      <p:cBhvr>
                                        <p:cTn id="40" dur="500"/>
                                        <p:tgtEl>
                                          <p:spTgt spid="133"/>
                                        </p:tgtEl>
                                      </p:cBhvr>
                                    </p:animEffect>
                                  </p:childTnLst>
                                </p:cTn>
                              </p:par>
                              <p:par>
                                <p:cTn id="41" presetID="10" presetClass="entr" presetSubtype="0" fill="hold" grpId="0" nodeType="withEffect">
                                  <p:stCondLst>
                                    <p:cond delay="1000"/>
                                  </p:stCondLst>
                                  <p:childTnLst>
                                    <p:set>
                                      <p:cBhvr>
                                        <p:cTn id="42" dur="1" fill="hold">
                                          <p:stCondLst>
                                            <p:cond delay="0"/>
                                          </p:stCondLst>
                                        </p:cTn>
                                        <p:tgtEl>
                                          <p:spTgt spid="129"/>
                                        </p:tgtEl>
                                        <p:attrNameLst>
                                          <p:attrName>style.visibility</p:attrName>
                                        </p:attrNameLst>
                                      </p:cBhvr>
                                      <p:to>
                                        <p:strVal val="visible"/>
                                      </p:to>
                                    </p:set>
                                    <p:animEffect transition="in" filter="fade">
                                      <p:cBhvr>
                                        <p:cTn id="43" dur="500"/>
                                        <p:tgtEl>
                                          <p:spTgt spid="129"/>
                                        </p:tgtEl>
                                      </p:cBhvr>
                                    </p:animEffect>
                                  </p:childTnLst>
                                </p:cTn>
                              </p:par>
                              <p:par>
                                <p:cTn id="44" presetID="10" presetClass="entr" presetSubtype="0" fill="hold" grpId="0" nodeType="withEffect">
                                  <p:stCondLst>
                                    <p:cond delay="1250"/>
                                  </p:stCondLst>
                                  <p:childTnLst>
                                    <p:set>
                                      <p:cBhvr>
                                        <p:cTn id="45" dur="1" fill="hold">
                                          <p:stCondLst>
                                            <p:cond delay="0"/>
                                          </p:stCondLst>
                                        </p:cTn>
                                        <p:tgtEl>
                                          <p:spTgt spid="128"/>
                                        </p:tgtEl>
                                        <p:attrNameLst>
                                          <p:attrName>style.visibility</p:attrName>
                                        </p:attrNameLst>
                                      </p:cBhvr>
                                      <p:to>
                                        <p:strVal val="visible"/>
                                      </p:to>
                                    </p:set>
                                    <p:animEffect transition="in" filter="fade">
                                      <p:cBhvr>
                                        <p:cTn id="46" dur="500"/>
                                        <p:tgtEl>
                                          <p:spTgt spid="128"/>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130"/>
                                        </p:tgtEl>
                                        <p:attrNameLst>
                                          <p:attrName>style.visibility</p:attrName>
                                        </p:attrNameLst>
                                      </p:cBhvr>
                                      <p:to>
                                        <p:strVal val="visible"/>
                                      </p:to>
                                    </p:set>
                                    <p:animEffect transition="in" filter="fade">
                                      <p:cBhvr>
                                        <p:cTn id="49" dur="500"/>
                                        <p:tgtEl>
                                          <p:spTgt spid="13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38"/>
                                        </p:tgtEl>
                                        <p:attrNameLst>
                                          <p:attrName>style.visibility</p:attrName>
                                        </p:attrNameLst>
                                      </p:cBhvr>
                                      <p:to>
                                        <p:strVal val="visible"/>
                                      </p:to>
                                    </p:set>
                                    <p:animEffect transition="in" filter="fade">
                                      <p:cBhvr>
                                        <p:cTn id="54" dur="500"/>
                                        <p:tgtEl>
                                          <p:spTgt spid="138"/>
                                        </p:tgtEl>
                                      </p:cBhvr>
                                    </p:animEffect>
                                  </p:childTnLst>
                                </p:cTn>
                              </p:par>
                              <p:par>
                                <p:cTn id="55" presetID="10" presetClass="entr" presetSubtype="0" fill="hold" grpId="0" nodeType="withEffect">
                                  <p:stCondLst>
                                    <p:cond delay="250"/>
                                  </p:stCondLst>
                                  <p:childTnLst>
                                    <p:set>
                                      <p:cBhvr>
                                        <p:cTn id="56" dur="1" fill="hold">
                                          <p:stCondLst>
                                            <p:cond delay="0"/>
                                          </p:stCondLst>
                                        </p:cTn>
                                        <p:tgtEl>
                                          <p:spTgt spid="151"/>
                                        </p:tgtEl>
                                        <p:attrNameLst>
                                          <p:attrName>style.visibility</p:attrName>
                                        </p:attrNameLst>
                                      </p:cBhvr>
                                      <p:to>
                                        <p:strVal val="visible"/>
                                      </p:to>
                                    </p:set>
                                    <p:animEffect transition="in" filter="fade">
                                      <p:cBhvr>
                                        <p:cTn id="57" dur="500"/>
                                        <p:tgtEl>
                                          <p:spTgt spid="151"/>
                                        </p:tgtEl>
                                      </p:cBhvr>
                                    </p:animEffect>
                                  </p:childTnLst>
                                </p:cTn>
                              </p:par>
                              <p:par>
                                <p:cTn id="58" presetID="10" presetClass="entr" presetSubtype="0" fill="hold" grpId="0" nodeType="withEffect">
                                  <p:stCondLst>
                                    <p:cond delay="500"/>
                                  </p:stCondLst>
                                  <p:childTnLst>
                                    <p:set>
                                      <p:cBhvr>
                                        <p:cTn id="59" dur="1" fill="hold">
                                          <p:stCondLst>
                                            <p:cond delay="0"/>
                                          </p:stCondLst>
                                        </p:cTn>
                                        <p:tgtEl>
                                          <p:spTgt spid="150"/>
                                        </p:tgtEl>
                                        <p:attrNameLst>
                                          <p:attrName>style.visibility</p:attrName>
                                        </p:attrNameLst>
                                      </p:cBhvr>
                                      <p:to>
                                        <p:strVal val="visible"/>
                                      </p:to>
                                    </p:set>
                                    <p:animEffect transition="in" filter="fade">
                                      <p:cBhvr>
                                        <p:cTn id="60" dur="500"/>
                                        <p:tgtEl>
                                          <p:spTgt spid="150"/>
                                        </p:tgtEl>
                                      </p:cBhvr>
                                    </p:animEffect>
                                  </p:childTnLst>
                                </p:cTn>
                              </p:par>
                              <p:par>
                                <p:cTn id="61" presetID="10" presetClass="entr" presetSubtype="0" fill="hold" grpId="0" nodeType="withEffect">
                                  <p:stCondLst>
                                    <p:cond delay="750"/>
                                  </p:stCondLst>
                                  <p:childTnLst>
                                    <p:set>
                                      <p:cBhvr>
                                        <p:cTn id="62" dur="1" fill="hold">
                                          <p:stCondLst>
                                            <p:cond delay="0"/>
                                          </p:stCondLst>
                                        </p:cTn>
                                        <p:tgtEl>
                                          <p:spTgt spid="152"/>
                                        </p:tgtEl>
                                        <p:attrNameLst>
                                          <p:attrName>style.visibility</p:attrName>
                                        </p:attrNameLst>
                                      </p:cBhvr>
                                      <p:to>
                                        <p:strVal val="visible"/>
                                      </p:to>
                                    </p:set>
                                    <p:animEffect transition="in" filter="fade">
                                      <p:cBhvr>
                                        <p:cTn id="63" dur="500"/>
                                        <p:tgtEl>
                                          <p:spTgt spid="152"/>
                                        </p:tgtEl>
                                      </p:cBhvr>
                                    </p:animEffect>
                                  </p:childTnLst>
                                </p:cTn>
                              </p:par>
                              <p:par>
                                <p:cTn id="64" presetID="10" presetClass="entr" presetSubtype="0" fill="hold" grpId="0" nodeType="withEffect">
                                  <p:stCondLst>
                                    <p:cond delay="1000"/>
                                  </p:stCondLst>
                                  <p:childTnLst>
                                    <p:set>
                                      <p:cBhvr>
                                        <p:cTn id="65" dur="1" fill="hold">
                                          <p:stCondLst>
                                            <p:cond delay="0"/>
                                          </p:stCondLst>
                                        </p:cTn>
                                        <p:tgtEl>
                                          <p:spTgt spid="149"/>
                                        </p:tgtEl>
                                        <p:attrNameLst>
                                          <p:attrName>style.visibility</p:attrName>
                                        </p:attrNameLst>
                                      </p:cBhvr>
                                      <p:to>
                                        <p:strVal val="visible"/>
                                      </p:to>
                                    </p:set>
                                    <p:animEffect transition="in" filter="fade">
                                      <p:cBhvr>
                                        <p:cTn id="66" dur="500"/>
                                        <p:tgtEl>
                                          <p:spTgt spid="149"/>
                                        </p:tgtEl>
                                      </p:cBhvr>
                                    </p:animEffect>
                                  </p:childTnLst>
                                </p:cTn>
                              </p:par>
                              <p:par>
                                <p:cTn id="67" presetID="10" presetClass="entr" presetSubtype="0" fill="hold" grpId="0" nodeType="withEffect">
                                  <p:stCondLst>
                                    <p:cond delay="1250"/>
                                  </p:stCondLst>
                                  <p:childTnLst>
                                    <p:set>
                                      <p:cBhvr>
                                        <p:cTn id="68" dur="1" fill="hold">
                                          <p:stCondLst>
                                            <p:cond delay="0"/>
                                          </p:stCondLst>
                                        </p:cTn>
                                        <p:tgtEl>
                                          <p:spTgt spid="71"/>
                                        </p:tgtEl>
                                        <p:attrNameLst>
                                          <p:attrName>style.visibility</p:attrName>
                                        </p:attrNameLst>
                                      </p:cBhvr>
                                      <p:to>
                                        <p:strVal val="visible"/>
                                      </p:to>
                                    </p:set>
                                    <p:animEffect transition="in" filter="fade">
                                      <p:cBhvr>
                                        <p:cTn id="69" dur="500"/>
                                        <p:tgtEl>
                                          <p:spTgt spid="7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54"/>
                                        </p:tgtEl>
                                        <p:attrNameLst>
                                          <p:attrName>style.visibility</p:attrName>
                                        </p:attrNameLst>
                                      </p:cBhvr>
                                      <p:to>
                                        <p:strVal val="visible"/>
                                      </p:to>
                                    </p:set>
                                    <p:animEffect transition="in" filter="fade">
                                      <p:cBhvr>
                                        <p:cTn id="74" dur="500"/>
                                        <p:tgtEl>
                                          <p:spTgt spid="154"/>
                                        </p:tgtEl>
                                      </p:cBhvr>
                                    </p:animEffect>
                                  </p:childTnLst>
                                </p:cTn>
                              </p:par>
                              <p:par>
                                <p:cTn id="75" presetID="10" presetClass="entr" presetSubtype="0" fill="hold" grpId="0" nodeType="withEffect">
                                  <p:stCondLst>
                                    <p:cond delay="250"/>
                                  </p:stCondLst>
                                  <p:childTnLst>
                                    <p:set>
                                      <p:cBhvr>
                                        <p:cTn id="76" dur="1" fill="hold">
                                          <p:stCondLst>
                                            <p:cond delay="0"/>
                                          </p:stCondLst>
                                        </p:cTn>
                                        <p:tgtEl>
                                          <p:spTgt spid="166"/>
                                        </p:tgtEl>
                                        <p:attrNameLst>
                                          <p:attrName>style.visibility</p:attrName>
                                        </p:attrNameLst>
                                      </p:cBhvr>
                                      <p:to>
                                        <p:strVal val="visible"/>
                                      </p:to>
                                    </p:set>
                                    <p:animEffect transition="in" filter="fade">
                                      <p:cBhvr>
                                        <p:cTn id="77" dur="500"/>
                                        <p:tgtEl>
                                          <p:spTgt spid="166"/>
                                        </p:tgtEl>
                                      </p:cBhvr>
                                    </p:animEffect>
                                  </p:childTnLst>
                                </p:cTn>
                              </p:par>
                              <p:par>
                                <p:cTn id="78" presetID="10" presetClass="entr" presetSubtype="0" fill="hold" grpId="0" nodeType="withEffect">
                                  <p:stCondLst>
                                    <p:cond delay="500"/>
                                  </p:stCondLst>
                                  <p:childTnLst>
                                    <p:set>
                                      <p:cBhvr>
                                        <p:cTn id="79" dur="1" fill="hold">
                                          <p:stCondLst>
                                            <p:cond delay="0"/>
                                          </p:stCondLst>
                                        </p:cTn>
                                        <p:tgtEl>
                                          <p:spTgt spid="168"/>
                                        </p:tgtEl>
                                        <p:attrNameLst>
                                          <p:attrName>style.visibility</p:attrName>
                                        </p:attrNameLst>
                                      </p:cBhvr>
                                      <p:to>
                                        <p:strVal val="visible"/>
                                      </p:to>
                                    </p:set>
                                    <p:animEffect transition="in" filter="fade">
                                      <p:cBhvr>
                                        <p:cTn id="80" dur="500"/>
                                        <p:tgtEl>
                                          <p:spTgt spid="168"/>
                                        </p:tgtEl>
                                      </p:cBhvr>
                                    </p:animEffect>
                                  </p:childTnLst>
                                </p:cTn>
                              </p:par>
                              <p:par>
                                <p:cTn id="81" presetID="10" presetClass="entr" presetSubtype="0" fill="hold" grpId="0" nodeType="withEffect">
                                  <p:stCondLst>
                                    <p:cond delay="750"/>
                                  </p:stCondLst>
                                  <p:childTnLst>
                                    <p:set>
                                      <p:cBhvr>
                                        <p:cTn id="82" dur="1" fill="hold">
                                          <p:stCondLst>
                                            <p:cond delay="0"/>
                                          </p:stCondLst>
                                        </p:cTn>
                                        <p:tgtEl>
                                          <p:spTgt spid="167"/>
                                        </p:tgtEl>
                                        <p:attrNameLst>
                                          <p:attrName>style.visibility</p:attrName>
                                        </p:attrNameLst>
                                      </p:cBhvr>
                                      <p:to>
                                        <p:strVal val="visible"/>
                                      </p:to>
                                    </p:set>
                                    <p:animEffect transition="in" filter="fade">
                                      <p:cBhvr>
                                        <p:cTn id="83" dur="500"/>
                                        <p:tgtEl>
                                          <p:spTgt spid="167"/>
                                        </p:tgtEl>
                                      </p:cBhvr>
                                    </p:animEffect>
                                  </p:childTnLst>
                                </p:cTn>
                              </p:par>
                              <p:par>
                                <p:cTn id="84" presetID="10" presetClass="entr" presetSubtype="0" fill="hold" grpId="0" nodeType="withEffect">
                                  <p:stCondLst>
                                    <p:cond delay="1000"/>
                                  </p:stCondLst>
                                  <p:childTnLst>
                                    <p:set>
                                      <p:cBhvr>
                                        <p:cTn id="85" dur="1" fill="hold">
                                          <p:stCondLst>
                                            <p:cond delay="0"/>
                                          </p:stCondLst>
                                        </p:cTn>
                                        <p:tgtEl>
                                          <p:spTgt spid="77"/>
                                        </p:tgtEl>
                                        <p:attrNameLst>
                                          <p:attrName>style.visibility</p:attrName>
                                        </p:attrNameLst>
                                      </p:cBhvr>
                                      <p:to>
                                        <p:strVal val="visible"/>
                                      </p:to>
                                    </p:set>
                                    <p:animEffect transition="in" filter="fade">
                                      <p:cBhvr>
                                        <p:cTn id="86" dur="500"/>
                                        <p:tgtEl>
                                          <p:spTgt spid="77"/>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70"/>
                                        </p:tgtEl>
                                        <p:attrNameLst>
                                          <p:attrName>style.visibility</p:attrName>
                                        </p:attrNameLst>
                                      </p:cBhvr>
                                      <p:to>
                                        <p:strVal val="visible"/>
                                      </p:to>
                                    </p:set>
                                    <p:animEffect transition="in" filter="fade">
                                      <p:cBhvr>
                                        <p:cTn id="91" dur="500"/>
                                        <p:tgtEl>
                                          <p:spTgt spid="170"/>
                                        </p:tgtEl>
                                      </p:cBhvr>
                                    </p:animEffect>
                                  </p:childTnLst>
                                </p:cTn>
                              </p:par>
                              <p:par>
                                <p:cTn id="92" presetID="10" presetClass="entr" presetSubtype="0" fill="hold" grpId="0" nodeType="withEffect">
                                  <p:stCondLst>
                                    <p:cond delay="250"/>
                                  </p:stCondLst>
                                  <p:childTnLst>
                                    <p:set>
                                      <p:cBhvr>
                                        <p:cTn id="93" dur="1" fill="hold">
                                          <p:stCondLst>
                                            <p:cond delay="0"/>
                                          </p:stCondLst>
                                        </p:cTn>
                                        <p:tgtEl>
                                          <p:spTgt spid="180"/>
                                        </p:tgtEl>
                                        <p:attrNameLst>
                                          <p:attrName>style.visibility</p:attrName>
                                        </p:attrNameLst>
                                      </p:cBhvr>
                                      <p:to>
                                        <p:strVal val="visible"/>
                                      </p:to>
                                    </p:set>
                                    <p:animEffect transition="in" filter="fade">
                                      <p:cBhvr>
                                        <p:cTn id="94" dur="500"/>
                                        <p:tgtEl>
                                          <p:spTgt spid="180"/>
                                        </p:tgtEl>
                                      </p:cBhvr>
                                    </p:animEffect>
                                  </p:childTnLst>
                                </p:cTn>
                              </p:par>
                              <p:par>
                                <p:cTn id="95" presetID="10" presetClass="entr" presetSubtype="0" fill="hold" grpId="0" nodeType="withEffect">
                                  <p:stCondLst>
                                    <p:cond delay="500"/>
                                  </p:stCondLst>
                                  <p:childTnLst>
                                    <p:set>
                                      <p:cBhvr>
                                        <p:cTn id="96" dur="1" fill="hold">
                                          <p:stCondLst>
                                            <p:cond delay="0"/>
                                          </p:stCondLst>
                                        </p:cTn>
                                        <p:tgtEl>
                                          <p:spTgt spid="182"/>
                                        </p:tgtEl>
                                        <p:attrNameLst>
                                          <p:attrName>style.visibility</p:attrName>
                                        </p:attrNameLst>
                                      </p:cBhvr>
                                      <p:to>
                                        <p:strVal val="visible"/>
                                      </p:to>
                                    </p:set>
                                    <p:animEffect transition="in" filter="fade">
                                      <p:cBhvr>
                                        <p:cTn id="97" dur="500"/>
                                        <p:tgtEl>
                                          <p:spTgt spid="182"/>
                                        </p:tgtEl>
                                      </p:cBhvr>
                                    </p:animEffect>
                                  </p:childTnLst>
                                </p:cTn>
                              </p:par>
                              <p:par>
                                <p:cTn id="98" presetID="22" presetClass="entr" presetSubtype="8" fill="hold" grpId="0" nodeType="withEffect">
                                  <p:stCondLst>
                                    <p:cond delay="50"/>
                                  </p:stCondLst>
                                  <p:childTnLst>
                                    <p:set>
                                      <p:cBhvr>
                                        <p:cTn id="99" dur="1" fill="hold">
                                          <p:stCondLst>
                                            <p:cond delay="0"/>
                                          </p:stCondLst>
                                        </p:cTn>
                                        <p:tgtEl>
                                          <p:spTgt spid="41"/>
                                        </p:tgtEl>
                                        <p:attrNameLst>
                                          <p:attrName>style.visibility</p:attrName>
                                        </p:attrNameLst>
                                      </p:cBhvr>
                                      <p:to>
                                        <p:strVal val="visible"/>
                                      </p:to>
                                    </p:set>
                                    <p:animEffect transition="in" filter="wipe(left)">
                                      <p:cBhvr>
                                        <p:cTn id="100" dur="22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p:bldP spid="128" grpId="0" animBg="1"/>
      <p:bldP spid="129" grpId="0" animBg="1"/>
      <p:bldP spid="130" grpId="0" animBg="1"/>
      <p:bldP spid="133" grpId="0" animBg="1"/>
      <p:bldP spid="134" grpId="0" animBg="1"/>
      <p:bldP spid="135" grpId="0" animBg="1"/>
      <p:bldP spid="136" grpId="0" animBg="1"/>
      <p:bldP spid="170" grpId="0"/>
      <p:bldP spid="180" grpId="0" animBg="1"/>
      <p:bldP spid="182" grpId="0" animBg="1"/>
      <p:bldP spid="154" grpId="0"/>
      <p:bldP spid="166" grpId="0" animBg="1"/>
      <p:bldP spid="167" grpId="0" animBg="1"/>
      <p:bldP spid="168" grpId="0" animBg="1"/>
      <p:bldP spid="77" grpId="0" animBg="1"/>
      <p:bldP spid="138" grpId="0"/>
      <p:bldP spid="149" grpId="0" animBg="1"/>
      <p:bldP spid="150" grpId="0" animBg="1"/>
      <p:bldP spid="151" grpId="0" animBg="1"/>
      <p:bldP spid="152" grpId="0" animBg="1"/>
      <p:bldP spid="71" grpId="0" animBg="1"/>
      <p:bldP spid="41" grpId="0" animBg="1"/>
      <p:bldP spid="3" grpId="0" animBg="1"/>
      <p:bldP spid="3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09458" y="1330794"/>
            <a:ext cx="5421625" cy="516755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Bring </a:t>
            </a:r>
            <a:r>
              <a:rPr lang="en-US" dirty="0" smtClean="0"/>
              <a:t>Your Own </a:t>
            </a:r>
            <a:r>
              <a:rPr lang="en-US" dirty="0"/>
              <a:t>Server/VHD</a:t>
            </a:r>
          </a:p>
        </p:txBody>
      </p:sp>
      <p:sp>
        <p:nvSpPr>
          <p:cNvPr id="3" name="Rectangle 2"/>
          <p:cNvSpPr/>
          <p:nvPr/>
        </p:nvSpPr>
        <p:spPr bwMode="auto">
          <a:xfrm>
            <a:off x="510020" y="1330794"/>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defTabSz="1218683">
              <a:lnSpc>
                <a:spcPct val="90000"/>
              </a:lnSpc>
              <a:buSzPct val="90000"/>
              <a:defRPr/>
            </a:pPr>
            <a:r>
              <a:rPr lang="en-US" sz="2933" kern="0" dirty="0">
                <a:solidFill>
                  <a:srgbClr val="00188F">
                    <a:alpha val="99000"/>
                  </a:srgbClr>
                </a:solidFill>
                <a:latin typeface="Segoe UI Light" pitchFamily="34" charset="0"/>
                <a:ea typeface="Segoe UI" pitchFamily="34" charset="0"/>
                <a:cs typeface="Segoe UI" pitchFamily="34" charset="0"/>
              </a:rPr>
              <a:t>On-Premises</a:t>
            </a:r>
          </a:p>
        </p:txBody>
      </p:sp>
      <p:sp>
        <p:nvSpPr>
          <p:cNvPr id="10" name="TextBox 9"/>
          <p:cNvSpPr txBox="1"/>
          <p:nvPr/>
        </p:nvSpPr>
        <p:spPr>
          <a:xfrm>
            <a:off x="724969" y="3236342"/>
            <a:ext cx="1703786"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1866" dirty="0">
                <a:solidFill>
                  <a:srgbClr val="00188F">
                    <a:alpha val="99000"/>
                  </a:srgbClr>
                </a:solidFill>
                <a:latin typeface="Segoe UI"/>
              </a:rPr>
              <a:t>On Premises Virtual Server</a:t>
            </a:r>
          </a:p>
        </p:txBody>
      </p:sp>
      <p:grpSp>
        <p:nvGrpSpPr>
          <p:cNvPr id="25" name="Group 24"/>
          <p:cNvGrpSpPr/>
          <p:nvPr/>
        </p:nvGrpSpPr>
        <p:grpSpPr>
          <a:xfrm>
            <a:off x="2630641" y="2314421"/>
            <a:ext cx="2754344" cy="3119542"/>
            <a:chOff x="1972304" y="1566589"/>
            <a:chExt cx="2066296" cy="2340266"/>
          </a:xfrm>
        </p:grpSpPr>
        <p:sp>
          <p:nvSpPr>
            <p:cNvPr id="11" name="Right Arrow 10"/>
            <p:cNvSpPr/>
            <p:nvPr/>
          </p:nvSpPr>
          <p:spPr bwMode="auto">
            <a:xfrm>
              <a:off x="1972304" y="1908516"/>
              <a:ext cx="923296"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grpSp>
          <p:nvGrpSpPr>
            <p:cNvPr id="14" name="Group 13"/>
            <p:cNvGrpSpPr/>
            <p:nvPr/>
          </p:nvGrpSpPr>
          <p:grpSpPr>
            <a:xfrm>
              <a:off x="3200399" y="1566589"/>
              <a:ext cx="838201" cy="1113144"/>
              <a:chOff x="3200399" y="1566589"/>
              <a:chExt cx="838201" cy="1113144"/>
            </a:xfrm>
          </p:grpSpPr>
          <p:sp>
            <p:nvSpPr>
              <p:cNvPr id="12" name="Folded Corner 11"/>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13" name="TextBox 12"/>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1600" dirty="0">
                    <a:solidFill>
                      <a:srgbClr val="00188F">
                        <a:alpha val="99000"/>
                      </a:srgbClr>
                    </a:solidFill>
                    <a:latin typeface="Segoe UI"/>
                  </a:rPr>
                  <a:t>MyApp.vhd</a:t>
                </a:r>
              </a:p>
            </p:txBody>
          </p:sp>
        </p:grpSp>
        <p:sp>
          <p:nvSpPr>
            <p:cNvPr id="15" name="Right Arrow 14"/>
            <p:cNvSpPr/>
            <p:nvPr/>
          </p:nvSpPr>
          <p:spPr bwMode="auto">
            <a:xfrm rot="5400000">
              <a:off x="3373672" y="2606578"/>
              <a:ext cx="491654"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sp>
          <p:nvSpPr>
            <p:cNvPr id="16" name="Freeform 15"/>
            <p:cNvSpPr/>
            <p:nvPr/>
          </p:nvSpPr>
          <p:spPr>
            <a:xfrm>
              <a:off x="3240154" y="3148537"/>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4"/>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600" b="1" dirty="0">
                  <a:ln>
                    <a:solidFill>
                      <a:srgbClr val="FFFFFF">
                        <a:alpha val="0"/>
                      </a:srgbClr>
                    </a:solidFill>
                  </a:ln>
                  <a:solidFill>
                    <a:srgbClr val="FFFFFF">
                      <a:alpha val="99000"/>
                    </a:srgbClr>
                  </a:solidFill>
                </a:rPr>
                <a:t>Upload VHD</a:t>
              </a:r>
            </a:p>
          </p:txBody>
        </p:sp>
      </p:grpSp>
      <p:grpSp>
        <p:nvGrpSpPr>
          <p:cNvPr id="27" name="Group 26"/>
          <p:cNvGrpSpPr/>
          <p:nvPr/>
        </p:nvGrpSpPr>
        <p:grpSpPr>
          <a:xfrm>
            <a:off x="6252688" y="1330794"/>
            <a:ext cx="5429858" cy="5167553"/>
            <a:chOff x="4689547" y="828676"/>
            <a:chExt cx="4073454" cy="3876674"/>
          </a:xfrm>
        </p:grpSpPr>
        <p:sp>
          <p:nvSpPr>
            <p:cNvPr id="6" name="Rectangle 5"/>
            <p:cNvSpPr/>
            <p:nvPr/>
          </p:nvSpPr>
          <p:spPr bwMode="auto">
            <a:xfrm>
              <a:off x="4695723" y="828676"/>
              <a:ext cx="4067278" cy="3876674"/>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4" name="Rectangle 3"/>
            <p:cNvSpPr/>
            <p:nvPr/>
          </p:nvSpPr>
          <p:spPr bwMode="auto">
            <a:xfrm>
              <a:off x="4689547" y="828676"/>
              <a:ext cx="4073454" cy="600074"/>
            </a:xfrm>
            <a:prstGeom prst="rect">
              <a:avLst/>
            </a:prstGeom>
            <a:no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defTabSz="1218683">
                <a:lnSpc>
                  <a:spcPct val="90000"/>
                </a:lnSpc>
                <a:buSzPct val="90000"/>
              </a:pPr>
              <a:r>
                <a:rPr lang="en-US" sz="2933" kern="0" dirty="0">
                  <a:solidFill>
                    <a:srgbClr val="000000">
                      <a:alpha val="99000"/>
                    </a:srgb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4692484" y="2014701"/>
              <a:ext cx="3997646" cy="220835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pPr defTabSz="1218683"/>
              <a:endParaRPr lang="en-US" sz="3199" dirty="0">
                <a:solidFill>
                  <a:srgbClr val="505050"/>
                </a:solidFill>
              </a:endParaRPr>
            </a:p>
          </p:txBody>
        </p:sp>
      </p:grpSp>
      <p:grpSp>
        <p:nvGrpSpPr>
          <p:cNvPr id="26" name="Group 25"/>
          <p:cNvGrpSpPr/>
          <p:nvPr/>
        </p:nvGrpSpPr>
        <p:grpSpPr>
          <a:xfrm>
            <a:off x="7904534" y="3857212"/>
            <a:ext cx="3680876" cy="1576759"/>
            <a:chOff x="5928754" y="2723978"/>
            <a:chExt cx="2761376" cy="1182877"/>
          </a:xfrm>
        </p:grpSpPr>
        <p:sp>
          <p:nvSpPr>
            <p:cNvPr id="19" name="Right Arrow 18"/>
            <p:cNvSpPr/>
            <p:nvPr/>
          </p:nvSpPr>
          <p:spPr bwMode="auto">
            <a:xfrm>
              <a:off x="5928754" y="3313051"/>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sp>
          <p:nvSpPr>
            <p:cNvPr id="20" name="Freeform 19"/>
            <p:cNvSpPr/>
            <p:nvPr/>
          </p:nvSpPr>
          <p:spPr>
            <a:xfrm>
              <a:off x="6385072" y="3148537"/>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1"/>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600" b="1" dirty="0">
                  <a:ln>
                    <a:solidFill>
                      <a:srgbClr val="FFFFFF">
                        <a:alpha val="0"/>
                      </a:srgbClr>
                    </a:solidFill>
                  </a:ln>
                  <a:solidFill>
                    <a:srgbClr val="FFFFFF">
                      <a:alpha val="99000"/>
                    </a:srgbClr>
                  </a:solidFill>
                </a:rPr>
                <a:t>Create Disk or</a:t>
              </a:r>
            </a:p>
            <a:p>
              <a:pPr algn="ctr" defTabSz="913529" fontAlgn="base">
                <a:lnSpc>
                  <a:spcPct val="90000"/>
                </a:lnSpc>
                <a:spcBef>
                  <a:spcPct val="0"/>
                </a:spcBef>
                <a:spcAft>
                  <a:spcPct val="0"/>
                </a:spcAft>
              </a:pPr>
              <a:r>
                <a:rPr lang="en-US" sz="1600" b="1" dirty="0">
                  <a:ln>
                    <a:solidFill>
                      <a:srgbClr val="FFFFFF">
                        <a:alpha val="0"/>
                      </a:srgbClr>
                    </a:solidFill>
                  </a:ln>
                  <a:solidFill>
                    <a:srgbClr val="FFFFFF">
                      <a:alpha val="99000"/>
                    </a:srgbClr>
                  </a:solidFill>
                </a:rPr>
                <a:t>Image</a:t>
              </a:r>
            </a:p>
          </p:txBody>
        </p:sp>
        <p:sp>
          <p:nvSpPr>
            <p:cNvPr id="21" name="Right Arrow 20"/>
            <p:cNvSpPr/>
            <p:nvPr/>
          </p:nvSpPr>
          <p:spPr bwMode="auto">
            <a:xfrm>
              <a:off x="7209858" y="3313051"/>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sp>
          <p:nvSpPr>
            <p:cNvPr id="23" name="TextBox 22"/>
            <p:cNvSpPr txBox="1"/>
            <p:nvPr/>
          </p:nvSpPr>
          <p:spPr>
            <a:xfrm>
              <a:off x="7113771" y="2723978"/>
              <a:ext cx="1576359"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1866" dirty="0">
                  <a:solidFill>
                    <a:srgbClr val="00188F">
                      <a:alpha val="99000"/>
                    </a:srgbClr>
                  </a:solidFill>
                  <a:latin typeface="Segoe UI"/>
                </a:rPr>
                <a:t>Provision VM from Image or Disk using portal, script or API</a:t>
              </a:r>
            </a:p>
          </p:txBody>
        </p:sp>
      </p:grpSp>
      <p:sp>
        <p:nvSpPr>
          <p:cNvPr id="24" name="Content Placeholder 9"/>
          <p:cNvSpPr txBox="1">
            <a:spLocks/>
          </p:cNvSpPr>
          <p:nvPr>
            <p:custDataLst>
              <p:tags r:id="rId1"/>
            </p:custDataLst>
          </p:nvPr>
        </p:nvSpPr>
        <p:spPr>
          <a:xfrm>
            <a:off x="639721" y="4263482"/>
            <a:ext cx="3323236" cy="1591974"/>
          </a:xfrm>
          <a:prstGeom prst="rect">
            <a:avLst/>
          </a:prstGeom>
        </p:spPr>
        <p:txBody>
          <a:bodyPr vert="horz" wrap="square" lIns="0" tIns="0" rIns="0" bIns="0" rtlCol="0">
            <a:spAutoFit/>
          </a:bodyPr>
          <a:lst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800"/>
              </a:spcBef>
              <a:buNone/>
            </a:pPr>
            <a:r>
              <a:rPr lang="en-US" sz="1866" dirty="0">
                <a:ln>
                  <a:solidFill>
                    <a:srgbClr val="FFFFFF">
                      <a:alpha val="0"/>
                    </a:srgbClr>
                  </a:solidFill>
                </a:ln>
                <a:solidFill>
                  <a:srgbClr val="00188F">
                    <a:alpha val="99000"/>
                  </a:srgbClr>
                </a:solidFill>
              </a:rPr>
              <a:t>Use Case</a:t>
            </a:r>
          </a:p>
          <a:p>
            <a:pPr marL="232738" indent="-232738">
              <a:lnSpc>
                <a:spcPct val="90000"/>
              </a:lnSpc>
              <a:spcBef>
                <a:spcPts val="800"/>
              </a:spcBef>
            </a:pPr>
            <a:r>
              <a:rPr lang="en-US" sz="1600" dirty="0">
                <a:ln>
                  <a:solidFill>
                    <a:srgbClr val="FFFFFF">
                      <a:alpha val="0"/>
                    </a:srgbClr>
                  </a:solidFill>
                </a:ln>
                <a:solidFill>
                  <a:srgbClr val="00188F">
                    <a:alpha val="99000"/>
                  </a:srgbClr>
                </a:solidFill>
              </a:rPr>
              <a:t>Forklift Migration of VMs</a:t>
            </a:r>
          </a:p>
          <a:p>
            <a:pPr marL="232738" indent="-232738">
              <a:lnSpc>
                <a:spcPct val="90000"/>
              </a:lnSpc>
              <a:spcBef>
                <a:spcPts val="800"/>
              </a:spcBef>
            </a:pPr>
            <a:r>
              <a:rPr lang="en-US" sz="1600" dirty="0">
                <a:ln>
                  <a:solidFill>
                    <a:srgbClr val="FFFFFF">
                      <a:alpha val="0"/>
                    </a:srgbClr>
                  </a:solidFill>
                </a:ln>
                <a:solidFill>
                  <a:srgbClr val="00188F">
                    <a:alpha val="99000"/>
                  </a:srgbClr>
                </a:solidFill>
              </a:rPr>
              <a:t>Sys Prepped Images</a:t>
            </a:r>
          </a:p>
          <a:p>
            <a:pPr marL="0" indent="0">
              <a:lnSpc>
                <a:spcPct val="90000"/>
              </a:lnSpc>
              <a:spcBef>
                <a:spcPts val="800"/>
              </a:spcBef>
              <a:buNone/>
            </a:pPr>
            <a:r>
              <a:rPr lang="en-US" sz="1866" dirty="0">
                <a:ln>
                  <a:solidFill>
                    <a:srgbClr val="FFFFFF">
                      <a:alpha val="0"/>
                    </a:srgbClr>
                  </a:solidFill>
                </a:ln>
                <a:solidFill>
                  <a:srgbClr val="00188F">
                    <a:alpha val="99000"/>
                  </a:srgbClr>
                </a:solidFill>
              </a:rPr>
              <a:t>VHD Must Be Fixed Disk </a:t>
            </a:r>
          </a:p>
          <a:p>
            <a:pPr marL="0" indent="0">
              <a:lnSpc>
                <a:spcPct val="90000"/>
              </a:lnSpc>
              <a:spcBef>
                <a:spcPts val="800"/>
              </a:spcBef>
              <a:buNone/>
            </a:pPr>
            <a:r>
              <a:rPr lang="en-US" sz="1600" dirty="0">
                <a:ln>
                  <a:solidFill>
                    <a:srgbClr val="FFFFFF">
                      <a:alpha val="0"/>
                    </a:srgbClr>
                  </a:solidFill>
                </a:ln>
                <a:solidFill>
                  <a:srgbClr val="00188F">
                    <a:alpha val="99000"/>
                  </a:srgbClr>
                </a:solidFill>
              </a:rPr>
              <a:t>* CSUpload Can Convert on Upload</a:t>
            </a:r>
          </a:p>
        </p:txBody>
      </p:sp>
      <p:sp>
        <p:nvSpPr>
          <p:cNvPr id="17" name="Right Arrow 16"/>
          <p:cNvSpPr/>
          <p:nvPr/>
        </p:nvSpPr>
        <p:spPr bwMode="auto">
          <a:xfrm>
            <a:off x="5410852" y="4642431"/>
            <a:ext cx="1294595" cy="572238"/>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pic>
        <p:nvPicPr>
          <p:cNvPr id="28" name="Picture 27"/>
          <p:cNvPicPr>
            <a:picLocks noChangeAspect="1"/>
          </p:cNvPicPr>
          <p:nvPr/>
        </p:nvPicPr>
        <p:blipFill>
          <a:blip r:embed="rId4">
            <a:lum bright="-40000" contrast="-40000"/>
          </a:blip>
          <a:stretch>
            <a:fillRect/>
          </a:stretch>
        </p:blipFill>
        <p:spPr>
          <a:xfrm>
            <a:off x="6786195" y="4343208"/>
            <a:ext cx="1068533" cy="1300823"/>
          </a:xfrm>
          <a:prstGeom prst="rect">
            <a:avLst/>
          </a:prstGeom>
        </p:spPr>
      </p:pic>
      <p:pic>
        <p:nvPicPr>
          <p:cNvPr id="29" name="Picture 28"/>
          <p:cNvPicPr>
            <a:picLocks noChangeAspect="1"/>
          </p:cNvPicPr>
          <p:nvPr/>
        </p:nvPicPr>
        <p:blipFill>
          <a:blip r:embed="rId5">
            <a:lum bright="-40000" contrast="-40000"/>
          </a:blip>
          <a:stretch>
            <a:fillRect/>
          </a:stretch>
        </p:blipFill>
        <p:spPr>
          <a:xfrm>
            <a:off x="1100850" y="2080128"/>
            <a:ext cx="1123499" cy="1026646"/>
          </a:xfrm>
          <a:prstGeom prst="rect">
            <a:avLst/>
          </a:prstGeom>
        </p:spPr>
      </p:pic>
      <p:pic>
        <p:nvPicPr>
          <p:cNvPr id="30" name="Picture 29"/>
          <p:cNvPicPr>
            <a:picLocks noChangeAspect="1"/>
          </p:cNvPicPr>
          <p:nvPr/>
        </p:nvPicPr>
        <p:blipFill>
          <a:blip r:embed="rId5">
            <a:lum bright="-40000" contrast="-40000"/>
          </a:blip>
          <a:stretch>
            <a:fillRect/>
          </a:stretch>
        </p:blipFill>
        <p:spPr>
          <a:xfrm>
            <a:off x="10256285" y="4515742"/>
            <a:ext cx="1123499" cy="1026646"/>
          </a:xfrm>
          <a:prstGeom prst="rect">
            <a:avLst/>
          </a:prstGeom>
        </p:spPr>
      </p:pic>
    </p:spTree>
    <p:extLst>
      <p:ext uri="{BB962C8B-B14F-4D97-AF65-F5344CB8AC3E}">
        <p14:creationId xmlns:p14="http://schemas.microsoft.com/office/powerpoint/2010/main" val="36044492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509462" y="1291589"/>
            <a:ext cx="11173091" cy="5180251"/>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z="5400" dirty="0"/>
              <a:t>Imaging VMs in the Cloud</a:t>
            </a:r>
          </a:p>
        </p:txBody>
      </p:sp>
      <p:sp>
        <p:nvSpPr>
          <p:cNvPr id="4" name="Rectangle 3"/>
          <p:cNvSpPr/>
          <p:nvPr/>
        </p:nvSpPr>
        <p:spPr bwMode="auto">
          <a:xfrm>
            <a:off x="509462" y="1304287"/>
            <a:ext cx="11173091"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defTabSz="1218683">
              <a:lnSpc>
                <a:spcPct val="90000"/>
              </a:lnSpc>
              <a:buSzPct val="90000"/>
            </a:pPr>
            <a:r>
              <a:rPr lang="en-US" sz="2933" kern="0" dirty="0">
                <a:solidFill>
                  <a:srgbClr val="000000">
                    <a:alpha val="99000"/>
                  </a:srgbClr>
                </a:solidFill>
                <a:latin typeface="Segoe UI Light" pitchFamily="34" charset="0"/>
                <a:ea typeface="Segoe UI" pitchFamily="34" charset="0"/>
                <a:cs typeface="Segoe UI" pitchFamily="34" charset="0"/>
              </a:rPr>
              <a:t>Cloud</a:t>
            </a:r>
          </a:p>
        </p:txBody>
      </p:sp>
      <p:grpSp>
        <p:nvGrpSpPr>
          <p:cNvPr id="47" name="Group 46"/>
          <p:cNvGrpSpPr/>
          <p:nvPr/>
        </p:nvGrpSpPr>
        <p:grpSpPr>
          <a:xfrm>
            <a:off x="2927367" y="5203704"/>
            <a:ext cx="1011091" cy="1125829"/>
            <a:chOff x="2194904" y="3754000"/>
            <a:chExt cx="758516" cy="844592"/>
          </a:xfrm>
        </p:grpSpPr>
        <p:sp>
          <p:nvSpPr>
            <p:cNvPr id="32" name="Right Arrow 31"/>
            <p:cNvSpPr/>
            <p:nvPr/>
          </p:nvSpPr>
          <p:spPr bwMode="auto">
            <a:xfrm rot="7222079">
              <a:off x="2774251" y="3733737"/>
              <a:ext cx="102681" cy="143208"/>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sp>
          <p:nvSpPr>
            <p:cNvPr id="30" name="Freeform 29"/>
            <p:cNvSpPr/>
            <p:nvPr/>
          </p:nvSpPr>
          <p:spPr>
            <a:xfrm>
              <a:off x="2194904"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1"/>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466" b="1" dirty="0">
                  <a:ln>
                    <a:solidFill>
                      <a:srgbClr val="FFFFFF">
                        <a:alpha val="0"/>
                      </a:srgbClr>
                    </a:solidFill>
                  </a:ln>
                  <a:solidFill>
                    <a:srgbClr val="FFFFFF">
                      <a:alpha val="99000"/>
                    </a:srgbClr>
                  </a:solidFill>
                </a:rPr>
                <a:t>Customize</a:t>
              </a:r>
            </a:p>
            <a:p>
              <a:pPr algn="ctr" defTabSz="913529" fontAlgn="base">
                <a:lnSpc>
                  <a:spcPct val="90000"/>
                </a:lnSpc>
                <a:spcBef>
                  <a:spcPct val="0"/>
                </a:spcBef>
                <a:spcAft>
                  <a:spcPct val="0"/>
                </a:spcAft>
              </a:pPr>
              <a:r>
                <a:rPr lang="en-US" sz="1466" b="1" dirty="0">
                  <a:ln>
                    <a:solidFill>
                      <a:srgbClr val="FFFFFF">
                        <a:alpha val="0"/>
                      </a:srgbClr>
                    </a:solidFill>
                  </a:ln>
                  <a:solidFill>
                    <a:srgbClr val="FFFFFF">
                      <a:alpha val="99000"/>
                    </a:srgbClr>
                  </a:solidFill>
                </a:rPr>
                <a:t>VHD</a:t>
              </a:r>
            </a:p>
          </p:txBody>
        </p:sp>
      </p:grpSp>
      <p:grpSp>
        <p:nvGrpSpPr>
          <p:cNvPr id="48" name="Group 47"/>
          <p:cNvGrpSpPr/>
          <p:nvPr/>
        </p:nvGrpSpPr>
        <p:grpSpPr>
          <a:xfrm>
            <a:off x="4001719" y="5318706"/>
            <a:ext cx="1208617" cy="1010827"/>
            <a:chOff x="3000875" y="3840274"/>
            <a:chExt cx="906699" cy="758318"/>
          </a:xfrm>
        </p:grpSpPr>
        <p:sp>
          <p:nvSpPr>
            <p:cNvPr id="33" name="Right Arrow 32"/>
            <p:cNvSpPr/>
            <p:nvPr/>
          </p:nvSpPr>
          <p:spPr bwMode="auto">
            <a:xfrm>
              <a:off x="3000875" y="4147830"/>
              <a:ext cx="102681" cy="14320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sp>
          <p:nvSpPr>
            <p:cNvPr id="16" name="Freeform 15"/>
            <p:cNvSpPr/>
            <p:nvPr/>
          </p:nvSpPr>
          <p:spPr>
            <a:xfrm>
              <a:off x="3149058"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6"/>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466" b="1" dirty="0">
                  <a:ln>
                    <a:solidFill>
                      <a:srgbClr val="FFFFFF">
                        <a:alpha val="0"/>
                      </a:srgbClr>
                    </a:solidFill>
                  </a:ln>
                  <a:solidFill>
                    <a:srgbClr val="FFFFFF">
                      <a:alpha val="99000"/>
                    </a:srgbClr>
                  </a:solidFill>
                </a:rPr>
                <a:t>Generalize</a:t>
              </a:r>
            </a:p>
            <a:p>
              <a:pPr algn="ctr" defTabSz="913529" fontAlgn="base">
                <a:lnSpc>
                  <a:spcPct val="90000"/>
                </a:lnSpc>
                <a:spcBef>
                  <a:spcPct val="0"/>
                </a:spcBef>
                <a:spcAft>
                  <a:spcPct val="0"/>
                </a:spcAft>
              </a:pPr>
              <a:r>
                <a:rPr lang="en-US" sz="1466" b="1" dirty="0">
                  <a:ln>
                    <a:solidFill>
                      <a:srgbClr val="FFFFFF">
                        <a:alpha val="0"/>
                      </a:srgbClr>
                    </a:solidFill>
                  </a:ln>
                  <a:solidFill>
                    <a:srgbClr val="FFFFFF">
                      <a:alpha val="99000"/>
                    </a:srgbClr>
                  </a:solidFill>
                </a:rPr>
                <a:t>VHD</a:t>
              </a:r>
            </a:p>
          </p:txBody>
        </p:sp>
      </p:grpSp>
      <p:grpSp>
        <p:nvGrpSpPr>
          <p:cNvPr id="45" name="Group 44"/>
          <p:cNvGrpSpPr/>
          <p:nvPr/>
        </p:nvGrpSpPr>
        <p:grpSpPr>
          <a:xfrm>
            <a:off x="5389636" y="2885246"/>
            <a:ext cx="6089768" cy="3444291"/>
            <a:chOff x="4042084" y="2014701"/>
            <a:chExt cx="4568516" cy="2583891"/>
          </a:xfrm>
        </p:grpSpPr>
        <p:sp>
          <p:nvSpPr>
            <p:cNvPr id="39" name="Freeform 128"/>
            <p:cNvSpPr>
              <a:spLocks noChangeAspect="1"/>
            </p:cNvSpPr>
            <p:nvPr/>
          </p:nvSpPr>
          <p:spPr bwMode="black">
            <a:xfrm>
              <a:off x="4800600" y="2014701"/>
              <a:ext cx="3810000" cy="210469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pPr defTabSz="1218683"/>
              <a:endParaRPr lang="en-US" sz="3199" dirty="0">
                <a:solidFill>
                  <a:srgbClr val="505050"/>
                </a:solidFill>
              </a:endParaRPr>
            </a:p>
          </p:txBody>
        </p:sp>
        <p:sp>
          <p:nvSpPr>
            <p:cNvPr id="29" name="Freeform 28"/>
            <p:cNvSpPr/>
            <p:nvPr/>
          </p:nvSpPr>
          <p:spPr>
            <a:xfrm>
              <a:off x="4042084"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5"/>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466" b="1" dirty="0">
                  <a:ln>
                    <a:solidFill>
                      <a:srgbClr val="FFFFFF">
                        <a:alpha val="0"/>
                      </a:srgbClr>
                    </a:solidFill>
                  </a:ln>
                  <a:solidFill>
                    <a:srgbClr val="FFFFFF">
                      <a:alpha val="99000"/>
                    </a:srgbClr>
                  </a:solidFill>
                </a:rPr>
                <a:t>Capture</a:t>
              </a:r>
            </a:p>
            <a:p>
              <a:pPr algn="ctr" defTabSz="913529" fontAlgn="base">
                <a:lnSpc>
                  <a:spcPct val="90000"/>
                </a:lnSpc>
                <a:spcBef>
                  <a:spcPct val="0"/>
                </a:spcBef>
                <a:spcAft>
                  <a:spcPct val="0"/>
                </a:spcAft>
              </a:pPr>
              <a:r>
                <a:rPr lang="en-US" sz="1466" b="1" dirty="0">
                  <a:ln>
                    <a:solidFill>
                      <a:srgbClr val="FFFFFF">
                        <a:alpha val="0"/>
                      </a:srgbClr>
                    </a:solidFill>
                  </a:ln>
                  <a:solidFill>
                    <a:srgbClr val="FFFFFF">
                      <a:alpha val="99000"/>
                    </a:srgbClr>
                  </a:solidFill>
                </a:rPr>
                <a:t>VM</a:t>
              </a:r>
            </a:p>
          </p:txBody>
        </p:sp>
        <p:sp>
          <p:nvSpPr>
            <p:cNvPr id="35" name="Right Arrow 34"/>
            <p:cNvSpPr/>
            <p:nvPr/>
          </p:nvSpPr>
          <p:spPr bwMode="auto">
            <a:xfrm rot="19247508">
              <a:off x="4749259" y="3906053"/>
              <a:ext cx="102681" cy="143208"/>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grpSp>
      <p:sp>
        <p:nvSpPr>
          <p:cNvPr id="34" name="Right Arrow 33"/>
          <p:cNvSpPr/>
          <p:nvPr/>
        </p:nvSpPr>
        <p:spPr bwMode="auto">
          <a:xfrm>
            <a:off x="5233947" y="5700335"/>
            <a:ext cx="136872" cy="190894"/>
          </a:xfrm>
          <a:prstGeom prst="rightArrow">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grpSp>
        <p:nvGrpSpPr>
          <p:cNvPr id="7" name="Group 6"/>
          <p:cNvGrpSpPr/>
          <p:nvPr/>
        </p:nvGrpSpPr>
        <p:grpSpPr>
          <a:xfrm>
            <a:off x="2630641" y="2287915"/>
            <a:ext cx="2754344" cy="2946275"/>
            <a:chOff x="1972304" y="1566589"/>
            <a:chExt cx="2066296" cy="2210282"/>
          </a:xfrm>
        </p:grpSpPr>
        <p:grpSp>
          <p:nvGrpSpPr>
            <p:cNvPr id="26" name="Group 25"/>
            <p:cNvGrpSpPr/>
            <p:nvPr/>
          </p:nvGrpSpPr>
          <p:grpSpPr>
            <a:xfrm>
              <a:off x="3200399" y="1566589"/>
              <a:ext cx="838201" cy="1113144"/>
              <a:chOff x="3200399" y="1566589"/>
              <a:chExt cx="838201" cy="1113144"/>
            </a:xfrm>
          </p:grpSpPr>
          <p:sp>
            <p:nvSpPr>
              <p:cNvPr id="27" name="Folded Corner 26"/>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8" name="TextBox 27"/>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1600" dirty="0">
                    <a:solidFill>
                      <a:srgbClr val="00188F">
                        <a:alpha val="99000"/>
                      </a:srgbClr>
                    </a:solidFill>
                    <a:latin typeface="Segoe UI"/>
                  </a:rPr>
                  <a:t>Base.VHD</a:t>
                </a:r>
              </a:p>
            </p:txBody>
          </p:sp>
        </p:grpSp>
        <p:sp>
          <p:nvSpPr>
            <p:cNvPr id="15" name="Right Arrow 14"/>
            <p:cNvSpPr/>
            <p:nvPr/>
          </p:nvSpPr>
          <p:spPr bwMode="auto">
            <a:xfrm rot="7222079">
              <a:off x="3264047" y="2606578"/>
              <a:ext cx="491654"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sp>
          <p:nvSpPr>
            <p:cNvPr id="31" name="Freeform 30"/>
            <p:cNvSpPr/>
            <p:nvPr/>
          </p:nvSpPr>
          <p:spPr>
            <a:xfrm>
              <a:off x="2724298" y="3018553"/>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4"/>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466" b="1" dirty="0">
                  <a:ln>
                    <a:solidFill>
                      <a:srgbClr val="FFFFFF">
                        <a:alpha val="0"/>
                      </a:srgbClr>
                    </a:solidFill>
                  </a:ln>
                  <a:solidFill>
                    <a:srgbClr val="FFFFFF">
                      <a:alpha val="99000"/>
                    </a:srgbClr>
                  </a:solidFill>
                </a:rPr>
                <a:t>Boot</a:t>
              </a:r>
            </a:p>
            <a:p>
              <a:pPr algn="ctr" defTabSz="913529" fontAlgn="base">
                <a:lnSpc>
                  <a:spcPct val="90000"/>
                </a:lnSpc>
                <a:spcBef>
                  <a:spcPct val="0"/>
                </a:spcBef>
                <a:spcAft>
                  <a:spcPct val="0"/>
                </a:spcAft>
              </a:pPr>
              <a:r>
                <a:rPr lang="en-US" sz="1466" b="1" dirty="0">
                  <a:ln>
                    <a:solidFill>
                      <a:srgbClr val="FFFFFF">
                        <a:alpha val="0"/>
                      </a:srgbClr>
                    </a:solidFill>
                  </a:ln>
                  <a:solidFill>
                    <a:srgbClr val="FFFFFF">
                      <a:alpha val="99000"/>
                    </a:srgbClr>
                  </a:solidFill>
                </a:rPr>
                <a:t>VM</a:t>
              </a:r>
            </a:p>
          </p:txBody>
        </p:sp>
        <p:sp>
          <p:nvSpPr>
            <p:cNvPr id="36" name="Right Arrow 35"/>
            <p:cNvSpPr/>
            <p:nvPr/>
          </p:nvSpPr>
          <p:spPr bwMode="auto">
            <a:xfrm>
              <a:off x="1972304" y="1908516"/>
              <a:ext cx="923296"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grpSp>
      <p:grpSp>
        <p:nvGrpSpPr>
          <p:cNvPr id="46" name="Group 45"/>
          <p:cNvGrpSpPr/>
          <p:nvPr/>
        </p:nvGrpSpPr>
        <p:grpSpPr>
          <a:xfrm>
            <a:off x="6739015" y="2363730"/>
            <a:ext cx="4771670" cy="3857656"/>
            <a:chOff x="5054384" y="1623463"/>
            <a:chExt cx="3579685" cy="2893996"/>
          </a:xfrm>
        </p:grpSpPr>
        <p:sp>
          <p:nvSpPr>
            <p:cNvPr id="19" name="Right Arrow 18"/>
            <p:cNvSpPr/>
            <p:nvPr/>
          </p:nvSpPr>
          <p:spPr bwMode="auto">
            <a:xfrm>
              <a:off x="5928754" y="3090423"/>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sp>
          <p:nvSpPr>
            <p:cNvPr id="23" name="TextBox 22"/>
            <p:cNvSpPr txBox="1"/>
            <p:nvPr/>
          </p:nvSpPr>
          <p:spPr>
            <a:xfrm>
              <a:off x="5897611" y="1623463"/>
              <a:ext cx="2736458"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1600" dirty="0">
                  <a:solidFill>
                    <a:srgbClr val="00188F">
                      <a:alpha val="99000"/>
                    </a:srgbClr>
                  </a:solidFill>
                  <a:latin typeface="Segoe UI"/>
                </a:rPr>
                <a:t>Identical/similar deployment instances using common OS image as start</a:t>
              </a:r>
            </a:p>
          </p:txBody>
        </p:sp>
        <p:sp>
          <p:nvSpPr>
            <p:cNvPr id="37" name="Right Arrow 36"/>
            <p:cNvSpPr/>
            <p:nvPr/>
          </p:nvSpPr>
          <p:spPr bwMode="auto">
            <a:xfrm>
              <a:off x="5928754" y="2579873"/>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sp>
          <p:nvSpPr>
            <p:cNvPr id="38" name="Right Arrow 37"/>
            <p:cNvSpPr/>
            <p:nvPr/>
          </p:nvSpPr>
          <p:spPr bwMode="auto">
            <a:xfrm>
              <a:off x="5928754" y="3598892"/>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sp>
          <p:nvSpPr>
            <p:cNvPr id="42" name="TextBox 41"/>
            <p:cNvSpPr txBox="1"/>
            <p:nvPr/>
          </p:nvSpPr>
          <p:spPr>
            <a:xfrm>
              <a:off x="5054384" y="4224291"/>
              <a:ext cx="2428338"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683"/>
              <a:r>
                <a:rPr lang="en-US" sz="1600" dirty="0">
                  <a:solidFill>
                    <a:srgbClr val="00188F">
                      <a:alpha val="99000"/>
                    </a:srgbClr>
                  </a:solidFill>
                  <a:latin typeface="Segoe UI"/>
                </a:rPr>
                <a:t>Capture VM Saves Customized Image to Your Image Library</a:t>
              </a:r>
            </a:p>
          </p:txBody>
        </p:sp>
      </p:grpSp>
      <p:pic>
        <p:nvPicPr>
          <p:cNvPr id="43" name="Picture 42"/>
          <p:cNvPicPr>
            <a:picLocks noChangeAspect="1"/>
          </p:cNvPicPr>
          <p:nvPr/>
        </p:nvPicPr>
        <p:blipFill>
          <a:blip r:embed="rId3">
            <a:lum bright="-40000" contrast="-40000"/>
          </a:blip>
          <a:stretch>
            <a:fillRect/>
          </a:stretch>
        </p:blipFill>
        <p:spPr>
          <a:xfrm>
            <a:off x="8607197" y="3677281"/>
            <a:ext cx="624991" cy="571113"/>
          </a:xfrm>
          <a:prstGeom prst="rect">
            <a:avLst/>
          </a:prstGeom>
        </p:spPr>
      </p:pic>
      <p:pic>
        <p:nvPicPr>
          <p:cNvPr id="44" name="Picture 43"/>
          <p:cNvPicPr>
            <a:picLocks noChangeAspect="1"/>
          </p:cNvPicPr>
          <p:nvPr/>
        </p:nvPicPr>
        <p:blipFill>
          <a:blip r:embed="rId3">
            <a:lum bright="-40000" contrast="-40000"/>
          </a:blip>
          <a:stretch>
            <a:fillRect/>
          </a:stretch>
        </p:blipFill>
        <p:spPr>
          <a:xfrm>
            <a:off x="8607197" y="4320293"/>
            <a:ext cx="624991" cy="571113"/>
          </a:xfrm>
          <a:prstGeom prst="rect">
            <a:avLst/>
          </a:prstGeom>
        </p:spPr>
      </p:pic>
      <p:pic>
        <p:nvPicPr>
          <p:cNvPr id="51" name="Picture 50"/>
          <p:cNvPicPr>
            <a:picLocks noChangeAspect="1"/>
          </p:cNvPicPr>
          <p:nvPr/>
        </p:nvPicPr>
        <p:blipFill>
          <a:blip r:embed="rId4">
            <a:lum bright="-40000" contrast="-40000"/>
          </a:blip>
          <a:stretch>
            <a:fillRect/>
          </a:stretch>
        </p:blipFill>
        <p:spPr>
          <a:xfrm>
            <a:off x="6796094" y="4265458"/>
            <a:ext cx="1068533" cy="1300823"/>
          </a:xfrm>
          <a:prstGeom prst="rect">
            <a:avLst/>
          </a:prstGeom>
        </p:spPr>
      </p:pic>
      <p:pic>
        <p:nvPicPr>
          <p:cNvPr id="50" name="Picture 49"/>
          <p:cNvPicPr>
            <a:picLocks noChangeAspect="1"/>
          </p:cNvPicPr>
          <p:nvPr/>
        </p:nvPicPr>
        <p:blipFill>
          <a:blip r:embed="rId3">
            <a:lum bright="-40000" contrast="-40000"/>
          </a:blip>
          <a:stretch>
            <a:fillRect/>
          </a:stretch>
        </p:blipFill>
        <p:spPr>
          <a:xfrm>
            <a:off x="8607197" y="5029462"/>
            <a:ext cx="624991" cy="571113"/>
          </a:xfrm>
          <a:prstGeom prst="rect">
            <a:avLst/>
          </a:prstGeom>
        </p:spPr>
      </p:pic>
      <p:pic>
        <p:nvPicPr>
          <p:cNvPr id="52" name="Picture 51"/>
          <p:cNvPicPr>
            <a:picLocks noChangeAspect="1"/>
          </p:cNvPicPr>
          <p:nvPr/>
        </p:nvPicPr>
        <p:blipFill>
          <a:blip r:embed="rId4">
            <a:lum bright="-40000" contrast="-40000"/>
          </a:blip>
          <a:stretch>
            <a:fillRect/>
          </a:stretch>
        </p:blipFill>
        <p:spPr>
          <a:xfrm>
            <a:off x="1334141" y="2315490"/>
            <a:ext cx="1068533" cy="1300823"/>
          </a:xfrm>
          <a:prstGeom prst="rect">
            <a:avLst/>
          </a:prstGeom>
        </p:spPr>
      </p:pic>
    </p:spTree>
    <p:extLst>
      <p:ext uri="{BB962C8B-B14F-4D97-AF65-F5344CB8AC3E}">
        <p14:creationId xmlns:p14="http://schemas.microsoft.com/office/powerpoint/2010/main" val="42616727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nodeType="with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fade">
                                      <p:cBhvr>
                                        <p:cTn id="28" dur="500"/>
                                        <p:tgtEl>
                                          <p:spTgt spid="5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par>
                                <p:cTn id="42" presetID="10" presetClass="entr" presetSubtype="0"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3"/>
            </p:custDataLst>
            <p:extLst/>
          </p:nvPr>
        </p:nvGraphicFramePr>
        <p:xfrm>
          <a:off x="3177" y="895"/>
          <a:ext cx="158709" cy="158709"/>
        </p:xfrm>
        <a:graphic>
          <a:graphicData uri="http://schemas.openxmlformats.org/presentationml/2006/ole">
            <mc:AlternateContent xmlns:mc="http://schemas.openxmlformats.org/markup-compatibility/2006">
              <mc:Choice xmlns:v="urn:schemas-microsoft-com:vml" Requires="v">
                <p:oleObj spid="_x0000_s3101" name="think-cell Slide" r:id="rId17" imgW="270" imgH="270" progId="TCLayout.ActiveDocument.1">
                  <p:embed/>
                </p:oleObj>
              </mc:Choice>
              <mc:Fallback>
                <p:oleObj name="think-cell Slide" r:id="rId17" imgW="270" imgH="270" progId="TCLayout.ActiveDocument.1">
                  <p:embed/>
                  <p:pic>
                    <p:nvPicPr>
                      <p:cNvPr id="0" name=""/>
                      <p:cNvPicPr/>
                      <p:nvPr/>
                    </p:nvPicPr>
                    <p:blipFill>
                      <a:blip r:embed="rId18"/>
                      <a:stretch>
                        <a:fillRect/>
                      </a:stretch>
                    </p:blipFill>
                    <p:spPr>
                      <a:xfrm>
                        <a:off x="3177" y="895"/>
                        <a:ext cx="158709" cy="158709"/>
                      </a:xfrm>
                      <a:prstGeom prst="rect">
                        <a:avLst/>
                      </a:prstGeom>
                    </p:spPr>
                  </p:pic>
                </p:oleObj>
              </mc:Fallback>
            </mc:AlternateContent>
          </a:graphicData>
        </a:graphic>
      </p:graphicFrame>
      <p:sp>
        <p:nvSpPr>
          <p:cNvPr id="4" name="Rectangle 3"/>
          <p:cNvSpPr/>
          <p:nvPr>
            <p:custDataLst>
              <p:tags r:id="rId4"/>
            </p:custDataLst>
          </p:nvPr>
        </p:nvSpPr>
        <p:spPr bwMode="auto">
          <a:xfrm>
            <a:off x="532596" y="1264530"/>
            <a:ext cx="11119632" cy="255965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3" name="Title 2"/>
          <p:cNvSpPr>
            <a:spLocks noGrp="1"/>
          </p:cNvSpPr>
          <p:nvPr>
            <p:ph type="title"/>
            <p:custDataLst>
              <p:tags r:id="rId5"/>
            </p:custDataLst>
          </p:nvPr>
        </p:nvSpPr>
        <p:spPr/>
        <p:txBody>
          <a:bodyPr/>
          <a:lstStyle/>
          <a:p>
            <a:r>
              <a:rPr lang="en-IN" sz="5400" dirty="0">
                <a:cs typeface="Segoe UI"/>
              </a:rPr>
              <a:t>What will work on upload…</a:t>
            </a:r>
            <a:endParaRPr lang="en-US" sz="5400" dirty="0">
              <a:cs typeface="Segoe UI"/>
            </a:endParaRPr>
          </a:p>
        </p:txBody>
      </p:sp>
      <p:sp>
        <p:nvSpPr>
          <p:cNvPr id="5" name="TextBox 4"/>
          <p:cNvSpPr txBox="1"/>
          <p:nvPr>
            <p:custDataLst>
              <p:tags r:id="rId6"/>
            </p:custDataLst>
          </p:nvPr>
        </p:nvSpPr>
        <p:spPr>
          <a:xfrm>
            <a:off x="4967212" y="1342659"/>
            <a:ext cx="2209225" cy="498470"/>
          </a:xfrm>
          <a:prstGeom prst="rect">
            <a:avLst/>
          </a:prstGeom>
          <a:noFill/>
          <a:ln>
            <a:noFill/>
          </a:ln>
        </p:spPr>
        <p:txBody>
          <a:bodyPr wrap="square" lIns="0" tIns="0" rIns="0" bIns="0" rtlCol="0">
            <a:spAutoFit/>
          </a:bodyPr>
          <a:lstStyle/>
          <a:p>
            <a:pPr marL="3174" lvl="1" algn="ctr" defTabSz="1218683">
              <a:lnSpc>
                <a:spcPct val="90000"/>
              </a:lnSpc>
              <a:spcAft>
                <a:spcPts val="600"/>
              </a:spcAft>
              <a:buSzPct val="80000"/>
            </a:pPr>
            <a:r>
              <a:rPr lang="en-US" sz="3599" b="1" spc="-51" dirty="0">
                <a:gradFill>
                  <a:gsLst>
                    <a:gs pos="0">
                      <a:srgbClr val="595959"/>
                    </a:gs>
                    <a:gs pos="86000">
                      <a:srgbClr val="595959"/>
                    </a:gs>
                  </a:gsLst>
                  <a:lin ang="5400000" scaled="0"/>
                </a:gradFill>
                <a:cs typeface="Segoe UI" pitchFamily="34" charset="0"/>
              </a:rPr>
              <a:t>Images</a:t>
            </a:r>
          </a:p>
        </p:txBody>
      </p:sp>
      <p:sp>
        <p:nvSpPr>
          <p:cNvPr id="6" name="Rectangle 5"/>
          <p:cNvSpPr/>
          <p:nvPr>
            <p:custDataLst>
              <p:tags r:id="rId7"/>
            </p:custDataLst>
          </p:nvPr>
        </p:nvSpPr>
        <p:spPr bwMode="auto">
          <a:xfrm>
            <a:off x="522153" y="3918086"/>
            <a:ext cx="11119632" cy="2559653"/>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60"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7" name="TextBox 6"/>
          <p:cNvSpPr txBox="1"/>
          <p:nvPr>
            <p:custDataLst>
              <p:tags r:id="rId8"/>
            </p:custDataLst>
          </p:nvPr>
        </p:nvSpPr>
        <p:spPr>
          <a:xfrm>
            <a:off x="5348911" y="5981198"/>
            <a:ext cx="1515587" cy="498470"/>
          </a:xfrm>
          <a:prstGeom prst="rect">
            <a:avLst/>
          </a:prstGeom>
          <a:noFill/>
          <a:ln>
            <a:noFill/>
          </a:ln>
        </p:spPr>
        <p:txBody>
          <a:bodyPr wrap="square" lIns="0" tIns="0" rIns="0" bIns="0" rtlCol="0">
            <a:spAutoFit/>
          </a:bodyPr>
          <a:lstStyle/>
          <a:p>
            <a:pPr marL="3174" lvl="1" algn="ctr" defTabSz="1218683">
              <a:lnSpc>
                <a:spcPct val="90000"/>
              </a:lnSpc>
              <a:spcAft>
                <a:spcPts val="600"/>
              </a:spcAft>
              <a:buSzPct val="80000"/>
            </a:pPr>
            <a:r>
              <a:rPr lang="en-US" sz="3599" b="1" spc="-51" dirty="0">
                <a:gradFill>
                  <a:gsLst>
                    <a:gs pos="0">
                      <a:srgbClr val="595959"/>
                    </a:gs>
                    <a:gs pos="86000">
                      <a:srgbClr val="595959"/>
                    </a:gs>
                  </a:gsLst>
                  <a:lin ang="5400000" scaled="0"/>
                </a:gradFill>
                <a:cs typeface="Segoe UI" pitchFamily="34" charset="0"/>
              </a:rPr>
              <a:t>Disks</a:t>
            </a:r>
          </a:p>
        </p:txBody>
      </p:sp>
      <p:sp>
        <p:nvSpPr>
          <p:cNvPr id="8" name="Rectangle 7"/>
          <p:cNvSpPr/>
          <p:nvPr>
            <p:custDataLst>
              <p:tags r:id="rId9"/>
            </p:custDataLst>
          </p:nvPr>
        </p:nvSpPr>
        <p:spPr bwMode="auto">
          <a:xfrm>
            <a:off x="728202" y="1602994"/>
            <a:ext cx="3547496" cy="1985030"/>
          </a:xfrm>
          <a:prstGeom prst="rect">
            <a:avLst/>
          </a:prstGeom>
          <a:solidFill>
            <a:schemeClr val="tx2">
              <a:lumMod val="40000"/>
              <a:lumOff val="60000"/>
            </a:schemeClr>
          </a:solidFill>
          <a:ln w="9525" cap="flat" cmpd="sng" algn="ctr">
            <a:noFill/>
            <a:prstDash val="solid"/>
          </a:ln>
          <a:effectLst/>
        </p:spPr>
        <p:txBody>
          <a:bodyPr rtlCol="0" anchor="ctr" anchorCtr="0"/>
          <a:lstStyle/>
          <a:p>
            <a:pPr defTabSz="1218631"/>
            <a:r>
              <a:rPr lang="en-US" sz="2199" dirty="0" err="1">
                <a:solidFill>
                  <a:srgbClr val="FFFFFF">
                    <a:alpha val="99000"/>
                  </a:srgbClr>
                </a:solidFill>
                <a:ea typeface="Segoe UI" pitchFamily="34" charset="0"/>
                <a:cs typeface="Segoe UI" pitchFamily="34" charset="0"/>
              </a:rPr>
              <a:t>Sysprep’d</a:t>
            </a:r>
            <a:r>
              <a:rPr lang="en-US" sz="2199" dirty="0">
                <a:solidFill>
                  <a:srgbClr val="FFFFFF">
                    <a:alpha val="99000"/>
                  </a:srgbClr>
                </a:solidFill>
                <a:ea typeface="Segoe UI" pitchFamily="34" charset="0"/>
                <a:cs typeface="Segoe UI" pitchFamily="34" charset="0"/>
              </a:rPr>
              <a:t> Windows Server </a:t>
            </a:r>
          </a:p>
          <a:p>
            <a:pPr defTabSz="1218631"/>
            <a:r>
              <a:rPr lang="en-US" sz="2199" dirty="0" err="1">
                <a:solidFill>
                  <a:srgbClr val="FFFFFF">
                    <a:alpha val="99000"/>
                  </a:srgbClr>
                </a:solidFill>
                <a:ea typeface="Segoe UI" pitchFamily="34" charset="0"/>
                <a:cs typeface="Segoe UI" pitchFamily="34" charset="0"/>
              </a:rPr>
              <a:t>VHD</a:t>
            </a:r>
            <a:r>
              <a:rPr lang="en-US" sz="2199" dirty="0">
                <a:solidFill>
                  <a:srgbClr val="FFFFFF">
                    <a:alpha val="99000"/>
                  </a:srgbClr>
                </a:solidFill>
                <a:ea typeface="Segoe UI" pitchFamily="34" charset="0"/>
                <a:cs typeface="Segoe UI" pitchFamily="34" charset="0"/>
              </a:rPr>
              <a:t> on Hyper-V</a:t>
            </a:r>
          </a:p>
          <a:p>
            <a:pPr defTabSz="1218631"/>
            <a:endParaRPr lang="en-US" sz="2199" dirty="0">
              <a:solidFill>
                <a:srgbClr val="FFFFFF">
                  <a:alpha val="99000"/>
                </a:srgbClr>
              </a:solidFill>
              <a:ea typeface="Segoe UI" pitchFamily="34" charset="0"/>
              <a:cs typeface="Segoe UI" pitchFamily="34" charset="0"/>
            </a:endParaRPr>
          </a:p>
          <a:p>
            <a:pPr defTabSz="1218631"/>
            <a:r>
              <a:rPr lang="en-US" sz="2199" dirty="0">
                <a:solidFill>
                  <a:srgbClr val="FFFFFF">
                    <a:alpha val="99000"/>
                  </a:srgbClr>
                </a:solidFill>
                <a:ea typeface="Segoe UI" pitchFamily="34" charset="0"/>
                <a:cs typeface="Segoe UI" pitchFamily="34" charset="0"/>
              </a:rPr>
              <a:t>(Server 2008 R2 and Windows Server 2012)</a:t>
            </a:r>
          </a:p>
        </p:txBody>
      </p:sp>
      <p:sp>
        <p:nvSpPr>
          <p:cNvPr id="9" name="Rectangle 8"/>
          <p:cNvSpPr/>
          <p:nvPr>
            <p:custDataLst>
              <p:tags r:id="rId10"/>
            </p:custDataLst>
          </p:nvPr>
        </p:nvSpPr>
        <p:spPr bwMode="auto">
          <a:xfrm>
            <a:off x="8071089" y="1602994"/>
            <a:ext cx="3351927" cy="1985030"/>
          </a:xfrm>
          <a:prstGeom prst="rect">
            <a:avLst/>
          </a:prstGeom>
          <a:solidFill>
            <a:schemeClr val="tx2">
              <a:lumMod val="40000"/>
              <a:lumOff val="60000"/>
            </a:schemeClr>
          </a:solidFill>
          <a:ln w="9525" cap="flat" cmpd="sng" algn="ctr">
            <a:noFill/>
            <a:prstDash val="solid"/>
          </a:ln>
          <a:effectLst/>
        </p:spPr>
        <p:txBody>
          <a:bodyPr rtlCol="0" anchor="ctr" anchorCtr="0"/>
          <a:lstStyle/>
          <a:p>
            <a:pPr algn="ctr" defTabSz="1218631"/>
            <a:r>
              <a:rPr lang="en-US" sz="3599" b="1" dirty="0">
                <a:solidFill>
                  <a:srgbClr val="FFFFFF">
                    <a:alpha val="99000"/>
                  </a:srgbClr>
                </a:solidFill>
                <a:ea typeface="Segoe UI" pitchFamily="34" charset="0"/>
                <a:cs typeface="Segoe UI" pitchFamily="34" charset="0"/>
              </a:rPr>
              <a:t>Windows </a:t>
            </a:r>
            <a:br>
              <a:rPr lang="en-US" sz="3599" b="1" dirty="0">
                <a:solidFill>
                  <a:srgbClr val="FFFFFF">
                    <a:alpha val="99000"/>
                  </a:srgbClr>
                </a:solidFill>
                <a:ea typeface="Segoe UI" pitchFamily="34" charset="0"/>
                <a:cs typeface="Segoe UI" pitchFamily="34" charset="0"/>
              </a:rPr>
            </a:br>
            <a:r>
              <a:rPr lang="en-US" sz="3599" b="1" dirty="0">
                <a:solidFill>
                  <a:srgbClr val="FFFFFF">
                    <a:alpha val="99000"/>
                  </a:srgbClr>
                </a:solidFill>
                <a:ea typeface="Segoe UI" pitchFamily="34" charset="0"/>
                <a:cs typeface="Segoe UI" pitchFamily="34" charset="0"/>
              </a:rPr>
              <a:t>Azure Image</a:t>
            </a:r>
          </a:p>
        </p:txBody>
      </p:sp>
      <p:sp>
        <p:nvSpPr>
          <p:cNvPr id="10" name="Rectangle 9"/>
          <p:cNvSpPr/>
          <p:nvPr>
            <p:custDataLst>
              <p:tags r:id="rId11"/>
            </p:custDataLst>
          </p:nvPr>
        </p:nvSpPr>
        <p:spPr bwMode="auto">
          <a:xfrm>
            <a:off x="728200" y="4271304"/>
            <a:ext cx="3586005" cy="1985030"/>
          </a:xfrm>
          <a:prstGeom prst="rect">
            <a:avLst/>
          </a:prstGeom>
          <a:solidFill>
            <a:schemeClr val="accent1">
              <a:lumMod val="75000"/>
            </a:schemeClr>
          </a:solidFill>
          <a:ln w="9525" cap="flat" cmpd="sng" algn="ctr">
            <a:noFill/>
            <a:prstDash val="solid"/>
          </a:ln>
          <a:effectLst/>
        </p:spPr>
        <p:txBody>
          <a:bodyPr rtlCol="0" anchor="ctr" anchorCtr="0"/>
          <a:lstStyle/>
          <a:p>
            <a:pPr defTabSz="1218631"/>
            <a:r>
              <a:rPr lang="en-US" sz="2199" dirty="0">
                <a:solidFill>
                  <a:srgbClr val="FFFFFF">
                    <a:alpha val="99000"/>
                  </a:srgbClr>
                </a:solidFill>
                <a:ea typeface="Segoe UI" pitchFamily="34" charset="0"/>
                <a:cs typeface="Segoe UI" pitchFamily="34" charset="0"/>
              </a:rPr>
              <a:t>Windows Server </a:t>
            </a:r>
          </a:p>
          <a:p>
            <a:pPr defTabSz="1218631"/>
            <a:r>
              <a:rPr lang="en-US" sz="2199" dirty="0" err="1">
                <a:solidFill>
                  <a:srgbClr val="FFFFFF">
                    <a:alpha val="99000"/>
                  </a:srgbClr>
                </a:solidFill>
                <a:ea typeface="Segoe UI" pitchFamily="34" charset="0"/>
                <a:cs typeface="Segoe UI" pitchFamily="34" charset="0"/>
              </a:rPr>
              <a:t>VHD</a:t>
            </a:r>
            <a:r>
              <a:rPr lang="en-US" sz="2199" dirty="0">
                <a:solidFill>
                  <a:srgbClr val="FFFFFF">
                    <a:alpha val="99000"/>
                  </a:srgbClr>
                </a:solidFill>
                <a:ea typeface="Segoe UI" pitchFamily="34" charset="0"/>
                <a:cs typeface="Segoe UI" pitchFamily="34" charset="0"/>
              </a:rPr>
              <a:t> on Hyper-V</a:t>
            </a:r>
          </a:p>
          <a:p>
            <a:pPr defTabSz="1218631"/>
            <a:endParaRPr lang="en-US" sz="2199" dirty="0">
              <a:solidFill>
                <a:srgbClr val="FFFFFF">
                  <a:alpha val="99000"/>
                </a:srgbClr>
              </a:solidFill>
              <a:ea typeface="Segoe UI" pitchFamily="34" charset="0"/>
              <a:cs typeface="Segoe UI" pitchFamily="34" charset="0"/>
            </a:endParaRPr>
          </a:p>
          <a:p>
            <a:pPr defTabSz="1218631"/>
            <a:r>
              <a:rPr lang="en-US" sz="2199" dirty="0">
                <a:solidFill>
                  <a:srgbClr val="FFFFFF">
                    <a:alpha val="99000"/>
                  </a:srgbClr>
                </a:solidFill>
                <a:ea typeface="Segoe UI" pitchFamily="34" charset="0"/>
                <a:cs typeface="Segoe UI" pitchFamily="34" charset="0"/>
              </a:rPr>
              <a:t>(Server 2008 R2 and Windows Server 2012)</a:t>
            </a:r>
          </a:p>
        </p:txBody>
      </p:sp>
      <p:sp>
        <p:nvSpPr>
          <p:cNvPr id="11" name="Rectangle 10"/>
          <p:cNvSpPr/>
          <p:nvPr>
            <p:custDataLst>
              <p:tags r:id="rId12"/>
            </p:custDataLst>
          </p:nvPr>
        </p:nvSpPr>
        <p:spPr bwMode="auto">
          <a:xfrm>
            <a:off x="8071089" y="4271304"/>
            <a:ext cx="3351927" cy="1985030"/>
          </a:xfrm>
          <a:prstGeom prst="rect">
            <a:avLst/>
          </a:prstGeom>
          <a:solidFill>
            <a:schemeClr val="accent1">
              <a:lumMod val="75000"/>
            </a:schemeClr>
          </a:solidFill>
          <a:ln w="9525" cap="flat" cmpd="sng" algn="ctr">
            <a:noFill/>
            <a:prstDash val="solid"/>
          </a:ln>
          <a:effectLst/>
        </p:spPr>
        <p:txBody>
          <a:bodyPr rtlCol="0" anchor="ctr" anchorCtr="0"/>
          <a:lstStyle/>
          <a:p>
            <a:pPr algn="ctr" defTabSz="1218631"/>
            <a:r>
              <a:rPr lang="en-US" sz="3599" b="1" dirty="0">
                <a:solidFill>
                  <a:srgbClr val="FFFFFF">
                    <a:alpha val="99000"/>
                  </a:srgbClr>
                </a:solidFill>
                <a:ea typeface="Segoe UI" pitchFamily="34" charset="0"/>
                <a:cs typeface="Segoe UI" pitchFamily="34" charset="0"/>
              </a:rPr>
              <a:t>Windows </a:t>
            </a:r>
            <a:br>
              <a:rPr lang="en-US" sz="3599" b="1" dirty="0">
                <a:solidFill>
                  <a:srgbClr val="FFFFFF">
                    <a:alpha val="99000"/>
                  </a:srgbClr>
                </a:solidFill>
                <a:ea typeface="Segoe UI" pitchFamily="34" charset="0"/>
                <a:cs typeface="Segoe UI" pitchFamily="34" charset="0"/>
              </a:rPr>
            </a:br>
            <a:r>
              <a:rPr lang="en-US" sz="3599" b="1" dirty="0">
                <a:solidFill>
                  <a:srgbClr val="FFFFFF">
                    <a:alpha val="99000"/>
                  </a:srgbClr>
                </a:solidFill>
                <a:ea typeface="Segoe UI" pitchFamily="34" charset="0"/>
                <a:cs typeface="Segoe UI" pitchFamily="34" charset="0"/>
              </a:rPr>
              <a:t>Azure Disk</a:t>
            </a:r>
          </a:p>
        </p:txBody>
      </p:sp>
      <p:sp>
        <p:nvSpPr>
          <p:cNvPr id="12" name="Equal 11"/>
          <p:cNvSpPr/>
          <p:nvPr>
            <p:custDataLst>
              <p:tags r:id="rId13"/>
            </p:custDataLst>
          </p:nvPr>
        </p:nvSpPr>
        <p:spPr bwMode="auto">
          <a:xfrm>
            <a:off x="4509042" y="1785204"/>
            <a:ext cx="3145855" cy="1876441"/>
          </a:xfrm>
          <a:prstGeom prst="mathEqual">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14" name="Equal 13"/>
          <p:cNvSpPr/>
          <p:nvPr>
            <p:custDataLst>
              <p:tags r:id="rId14"/>
            </p:custDataLst>
          </p:nvPr>
        </p:nvSpPr>
        <p:spPr bwMode="auto">
          <a:xfrm>
            <a:off x="5172385" y="4291522"/>
            <a:ext cx="1819173" cy="1876441"/>
          </a:xfrm>
          <a:prstGeom prst="mathEqual">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16" name="Picture 2" descr="C:\Users\coreysa\AppData\Local\Microsoft\Windows\Temporary Internet Files\Content.IE5\97C7PEMQ\MC900441523[1].wmf"/>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731466" y="1684453"/>
            <a:ext cx="2133032" cy="182211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Users\coreysa\AppData\Local\Microsoft\Windows\Temporary Internet Files\Content.IE5\97C7PEMQ\MC900441523[1].wmf"/>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731466" y="4159083"/>
            <a:ext cx="2133032" cy="182211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extLst>
      <p:ext uri="{BB962C8B-B14F-4D97-AF65-F5344CB8AC3E}">
        <p14:creationId xmlns:p14="http://schemas.microsoft.com/office/powerpoint/2010/main" val="4115977279"/>
      </p:ext>
    </p:extLst>
  </p:cSld>
  <p:clrMapOvr>
    <a:masterClrMapping/>
  </p:clrMapOvr>
  <mc:AlternateContent xmlns:mc="http://schemas.openxmlformats.org/markup-compatibility/2006" xmlns:p14="http://schemas.microsoft.com/office/powerpoint/2010/main">
    <mc:Choice Requires="p14">
      <p:transition spd="med" p14:dur="700" advTm="27816">
        <p:fade/>
      </p:transition>
    </mc:Choice>
    <mc:Fallback xmlns="">
      <p:transition spd="med" advTm="2781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xit" presetSubtype="32" fill="hold" nodeType="clickEffect">
                                  <p:stCondLst>
                                    <p:cond delay="0"/>
                                  </p:stCondLst>
                                  <p:childTnLst>
                                    <p:anim calcmode="lin" valueType="num">
                                      <p:cBhvr>
                                        <p:cTn id="25" dur="500"/>
                                        <p:tgtEl>
                                          <p:spTgt spid="16"/>
                                        </p:tgtEl>
                                        <p:attrNameLst>
                                          <p:attrName>ppt_w</p:attrName>
                                        </p:attrNameLst>
                                      </p:cBhvr>
                                      <p:tavLst>
                                        <p:tav tm="0">
                                          <p:val>
                                            <p:strVal val="ppt_w"/>
                                          </p:val>
                                        </p:tav>
                                        <p:tav tm="100000">
                                          <p:val>
                                            <p:fltVal val="0"/>
                                          </p:val>
                                        </p:tav>
                                      </p:tavLst>
                                    </p:anim>
                                    <p:anim calcmode="lin" valueType="num">
                                      <p:cBhvr>
                                        <p:cTn id="26" dur="500"/>
                                        <p:tgtEl>
                                          <p:spTgt spid="16"/>
                                        </p:tgtEl>
                                        <p:attrNameLst>
                                          <p:attrName>ppt_h</p:attrName>
                                        </p:attrNameLst>
                                      </p:cBhvr>
                                      <p:tavLst>
                                        <p:tav tm="0">
                                          <p:val>
                                            <p:strVal val="ppt_h"/>
                                          </p:val>
                                        </p:tav>
                                        <p:tav tm="100000">
                                          <p:val>
                                            <p:fltVal val="0"/>
                                          </p:val>
                                        </p:tav>
                                      </p:tavLst>
                                    </p:anim>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childTnLst>
                          </p:cTn>
                        </p:par>
                        <p:par>
                          <p:cTn id="47" fill="hold">
                            <p:stCondLst>
                              <p:cond delay="1000"/>
                            </p:stCondLst>
                            <p:childTnLst>
                              <p:par>
                                <p:cTn id="48" presetID="10" presetClass="entr" presetSubtype="0"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xit" presetSubtype="32" fill="hold" nodeType="clickEffect">
                                  <p:stCondLst>
                                    <p:cond delay="0"/>
                                  </p:stCondLst>
                                  <p:childTnLst>
                                    <p:anim calcmode="lin" valueType="num">
                                      <p:cBhvr>
                                        <p:cTn id="54" dur="500"/>
                                        <p:tgtEl>
                                          <p:spTgt spid="17"/>
                                        </p:tgtEl>
                                        <p:attrNameLst>
                                          <p:attrName>ppt_w</p:attrName>
                                        </p:attrNameLst>
                                      </p:cBhvr>
                                      <p:tavLst>
                                        <p:tav tm="0">
                                          <p:val>
                                            <p:strVal val="ppt_w"/>
                                          </p:val>
                                        </p:tav>
                                        <p:tav tm="100000">
                                          <p:val>
                                            <p:fltVal val="0"/>
                                          </p:val>
                                        </p:tav>
                                      </p:tavLst>
                                    </p:anim>
                                    <p:anim calcmode="lin" valueType="num">
                                      <p:cBhvr>
                                        <p:cTn id="55" dur="500"/>
                                        <p:tgtEl>
                                          <p:spTgt spid="17"/>
                                        </p:tgtEl>
                                        <p:attrNameLst>
                                          <p:attrName>ppt_h</p:attrName>
                                        </p:attrNameLst>
                                      </p:cBhvr>
                                      <p:tavLst>
                                        <p:tav tm="0">
                                          <p:val>
                                            <p:strVal val="ppt_h"/>
                                          </p:val>
                                        </p:tav>
                                        <p:tav tm="100000">
                                          <p:val>
                                            <p:fltVal val="0"/>
                                          </p:val>
                                        </p:tav>
                                      </p:tavLst>
                                    </p:anim>
                                    <p:animEffect transition="out" filter="fade">
                                      <p:cBhvr>
                                        <p:cTn id="56" dur="500"/>
                                        <p:tgtEl>
                                          <p:spTgt spid="17"/>
                                        </p:tgtEl>
                                      </p:cBhvr>
                                    </p:animEffect>
                                    <p:set>
                                      <p:cBhvr>
                                        <p:cTn id="57" dur="1" fill="hold">
                                          <p:stCondLst>
                                            <p:cond delay="499"/>
                                          </p:stCondLst>
                                        </p:cTn>
                                        <p:tgtEl>
                                          <p:spTgt spid="17"/>
                                        </p:tgtEl>
                                        <p:attrNameLst>
                                          <p:attrName>style.visibility</p:attrName>
                                        </p:attrNameLst>
                                      </p:cBhvr>
                                      <p:to>
                                        <p:strVal val="hidden"/>
                                      </p:to>
                                    </p:set>
                                  </p:childTnLst>
                                </p:cTn>
                              </p:par>
                              <p:par>
                                <p:cTn id="58" presetID="10" presetClass="entr" presetSubtype="0" fill="hold" grpId="0" nodeType="with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animBg="1"/>
      <p:bldP spid="9" grpId="0" animBg="1"/>
      <p:bldP spid="10" grpId="0" animBg="1"/>
      <p:bldP spid="11" grpId="0" animBg="1"/>
      <p:bldP spid="12"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Tips on BYO Generalized Images</a:t>
            </a:r>
          </a:p>
        </p:txBody>
      </p:sp>
      <p:sp>
        <p:nvSpPr>
          <p:cNvPr id="3" name="Text Placeholder 2"/>
          <p:cNvSpPr>
            <a:spLocks noGrp="1"/>
          </p:cNvSpPr>
          <p:nvPr>
            <p:ph type="body" sz="quarter" idx="4294967295"/>
          </p:nvPr>
        </p:nvSpPr>
        <p:spPr>
          <a:xfrm>
            <a:off x="438911" y="1702353"/>
            <a:ext cx="4797287" cy="4912092"/>
          </a:xfrm>
        </p:spPr>
        <p:txBody>
          <a:bodyPr/>
          <a:lstStyle/>
          <a:p>
            <a:r>
              <a:rPr lang="en-US" sz="3200" dirty="0" err="1"/>
              <a:t>Sysprep</a:t>
            </a:r>
            <a:r>
              <a:rPr lang="en-US" sz="3200" dirty="0"/>
              <a:t> and “Generalize” is expected</a:t>
            </a:r>
          </a:p>
          <a:p>
            <a:r>
              <a:rPr lang="en-US" sz="3200" dirty="0"/>
              <a:t>Do NOT put unattend.xml on the disk</a:t>
            </a:r>
          </a:p>
          <a:p>
            <a:r>
              <a:rPr lang="en-US" sz="3200" dirty="0"/>
              <a:t>Do NOT install the Windows Azure Integration Components!! </a:t>
            </a:r>
          </a:p>
          <a:p>
            <a:r>
              <a:rPr lang="en-US" sz="3200" dirty="0"/>
              <a:t>No WA Agent</a:t>
            </a:r>
          </a:p>
        </p:txBody>
      </p:sp>
      <p:pic>
        <p:nvPicPr>
          <p:cNvPr id="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3986" y="1753036"/>
            <a:ext cx="6847410" cy="472317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322129392"/>
      </p:ext>
    </p:extLst>
  </p:cSld>
  <p:clrMapOvr>
    <a:masterClrMapping/>
  </p:clrMapOvr>
  <p:transition advTm="5464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VMs</a:t>
            </a:r>
            <a:endParaRPr lang="en-US" dirty="0"/>
          </a:p>
        </p:txBody>
      </p:sp>
    </p:spTree>
    <p:extLst>
      <p:ext uri="{BB962C8B-B14F-4D97-AF65-F5344CB8AC3E}">
        <p14:creationId xmlns:p14="http://schemas.microsoft.com/office/powerpoint/2010/main" val="301394389"/>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109"/>
          <p:cNvSpPr/>
          <p:nvPr/>
        </p:nvSpPr>
        <p:spPr bwMode="auto">
          <a:xfrm>
            <a:off x="10104381" y="2816028"/>
            <a:ext cx="1896461" cy="3327297"/>
          </a:xfrm>
          <a:prstGeom prst="rect">
            <a:avLst/>
          </a:prstGeom>
          <a:solidFill>
            <a:schemeClr val="tx2">
              <a:lumMod val="40000"/>
              <a:lumOff val="60000"/>
            </a:schemeClr>
          </a:solidFill>
          <a:ln w="38100">
            <a:solidFill>
              <a:schemeClr val="tx2">
                <a:lumMod val="50000"/>
                <a:lumOff val="50000"/>
              </a:schemeClr>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600" dirty="0">
              <a:solidFill>
                <a:srgbClr val="505050"/>
              </a:solidFill>
            </a:endParaRPr>
          </a:p>
        </p:txBody>
      </p:sp>
      <p:sp>
        <p:nvSpPr>
          <p:cNvPr id="2" name="Title 1"/>
          <p:cNvSpPr>
            <a:spLocks noGrp="1"/>
          </p:cNvSpPr>
          <p:nvPr>
            <p:ph type="title"/>
          </p:nvPr>
        </p:nvSpPr>
        <p:spPr/>
        <p:txBody>
          <a:bodyPr/>
          <a:lstStyle/>
          <a:p>
            <a:r>
              <a:rPr lang="en-GB" sz="5400" dirty="0"/>
              <a:t>Manage using existing Tools</a:t>
            </a:r>
          </a:p>
        </p:txBody>
      </p:sp>
      <p:sp>
        <p:nvSpPr>
          <p:cNvPr id="68" name="TextBox 20"/>
          <p:cNvSpPr txBox="1"/>
          <p:nvPr/>
        </p:nvSpPr>
        <p:spPr>
          <a:xfrm>
            <a:off x="7282663" y="6195097"/>
            <a:ext cx="1790926" cy="387798"/>
          </a:xfrm>
          <a:prstGeom prst="rect">
            <a:avLst/>
          </a:prstGeom>
          <a:noFill/>
        </p:spPr>
        <p:txBody>
          <a:bodyPr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Bef>
                <a:spcPct val="20000"/>
              </a:spcBef>
              <a:buSzPct val="80000"/>
            </a:pPr>
            <a:r>
              <a:rPr lang="en-US" sz="2800" spc="-70" dirty="0">
                <a:gradFill>
                  <a:gsLst>
                    <a:gs pos="100000">
                      <a:srgbClr val="00188F"/>
                    </a:gs>
                    <a:gs pos="0">
                      <a:srgbClr val="00188F"/>
                    </a:gs>
                  </a:gsLst>
                  <a:lin ang="5400000" scaled="0"/>
                </a:gradFill>
              </a:rPr>
              <a:t>Azure</a:t>
            </a:r>
          </a:p>
        </p:txBody>
      </p:sp>
      <p:sp>
        <p:nvSpPr>
          <p:cNvPr id="69" name="Rectangle 68"/>
          <p:cNvSpPr/>
          <p:nvPr/>
        </p:nvSpPr>
        <p:spPr bwMode="auto">
          <a:xfrm>
            <a:off x="435721" y="1697933"/>
            <a:ext cx="6159065" cy="4401772"/>
          </a:xfrm>
          <a:prstGeom prst="rect">
            <a:avLst/>
          </a:prstGeom>
          <a:solidFill>
            <a:schemeClr val="tx2">
              <a:lumMod val="40000"/>
              <a:lumOff val="60000"/>
            </a:schemeClr>
          </a:solidFill>
          <a:ln w="38100">
            <a:solidFill>
              <a:schemeClr val="tx2">
                <a:lumMod val="50000"/>
                <a:lumOff val="50000"/>
              </a:schemeClr>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rgbClr val="505050"/>
              </a:solidFill>
            </a:endParaRPr>
          </a:p>
        </p:txBody>
      </p:sp>
      <p:sp>
        <p:nvSpPr>
          <p:cNvPr id="71" name="TextBox 69"/>
          <p:cNvSpPr txBox="1"/>
          <p:nvPr/>
        </p:nvSpPr>
        <p:spPr>
          <a:xfrm>
            <a:off x="448903" y="6189686"/>
            <a:ext cx="6337632" cy="387798"/>
          </a:xfrm>
          <a:prstGeom prst="rect">
            <a:avLst/>
          </a:prstGeom>
          <a:noFill/>
        </p:spPr>
        <p:txBody>
          <a:bodyPr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Bef>
                <a:spcPct val="20000"/>
              </a:spcBef>
              <a:buSzPct val="80000"/>
            </a:pPr>
            <a:r>
              <a:rPr lang="en-US" sz="2800" spc="-70" dirty="0" err="1">
                <a:gradFill>
                  <a:gsLst>
                    <a:gs pos="100000">
                      <a:srgbClr val="00188F"/>
                    </a:gs>
                    <a:gs pos="0">
                      <a:srgbClr val="00188F"/>
                    </a:gs>
                  </a:gsLst>
                  <a:lin ang="5400000" scaled="0"/>
                </a:gradFill>
              </a:rPr>
              <a:t>OnPrem</a:t>
            </a:r>
            <a:endParaRPr lang="en-US" sz="1959" spc="-70" dirty="0">
              <a:gradFill>
                <a:gsLst>
                  <a:gs pos="100000">
                    <a:srgbClr val="00188F"/>
                  </a:gs>
                  <a:gs pos="0">
                    <a:srgbClr val="00188F"/>
                  </a:gs>
                </a:gsLst>
                <a:lin ang="5400000" scaled="0"/>
              </a:gradFill>
            </a:endParaRPr>
          </a:p>
        </p:txBody>
      </p:sp>
      <p:sp>
        <p:nvSpPr>
          <p:cNvPr id="73" name="Rectangle 72"/>
          <p:cNvSpPr/>
          <p:nvPr/>
        </p:nvSpPr>
        <p:spPr bwMode="auto">
          <a:xfrm>
            <a:off x="7327057" y="2828687"/>
            <a:ext cx="2242275" cy="3314639"/>
          </a:xfrm>
          <a:prstGeom prst="rect">
            <a:avLst/>
          </a:prstGeom>
          <a:solidFill>
            <a:schemeClr val="tx2">
              <a:lumMod val="40000"/>
              <a:lumOff val="60000"/>
            </a:schemeClr>
          </a:solidFill>
          <a:ln w="38100">
            <a:solidFill>
              <a:schemeClr val="tx2">
                <a:lumMod val="50000"/>
                <a:lumOff val="50000"/>
              </a:schemeClr>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363" tIns="45681" rIns="91363" bIns="45681" numCol="1" rtlCol="0" anchor="ctr" anchorCtr="0" compatLnSpc="1">
            <a:prstTxWarp prst="textNoShape">
              <a:avLst/>
            </a:prstTxWarp>
          </a:bodyPr>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defTabSz="913375" fontAlgn="base">
              <a:spcBef>
                <a:spcPct val="0"/>
              </a:spcBef>
              <a:spcAft>
                <a:spcPct val="0"/>
              </a:spcAft>
            </a:pPr>
            <a:endParaRPr lang="en-US" sz="1959" dirty="0">
              <a:solidFill>
                <a:srgbClr val="505050"/>
              </a:solidFill>
            </a:endParaRPr>
          </a:p>
        </p:txBody>
      </p:sp>
      <p:pic>
        <p:nvPicPr>
          <p:cNvPr id="89" name="Picture 88" descr="\\MAGNUM\Projects\Microsoft\Cloud Power FY12\Design\ICONS_PNG\Agility.png"/>
          <p:cNvPicPr>
            <a:picLocks noChangeAspect="1" noChangeArrowheads="1"/>
          </p:cNvPicPr>
          <p:nvPr/>
        </p:nvPicPr>
        <p:blipFill>
          <a:blip r:embed="rId3" cstate="email">
            <a:grayscl/>
            <a:extLst>
              <a:ext uri="{28A0092B-C50C-407E-A947-70E740481C1C}">
                <a14:useLocalDpi xmlns:a14="http://schemas.microsoft.com/office/drawing/2010/main"/>
              </a:ext>
            </a:extLst>
          </a:blip>
          <a:srcRect/>
          <a:stretch>
            <a:fillRect/>
          </a:stretch>
        </p:blipFill>
        <p:spPr bwMode="auto">
          <a:xfrm>
            <a:off x="6483809" y="2820161"/>
            <a:ext cx="914032" cy="914032"/>
          </a:xfrm>
          <a:prstGeom prst="rect">
            <a:avLst/>
          </a:prstGeom>
          <a:noFill/>
        </p:spPr>
      </p:pic>
      <p:sp>
        <p:nvSpPr>
          <p:cNvPr id="104" name="Freeform 103"/>
          <p:cNvSpPr>
            <a:spLocks noEditPoints="1"/>
          </p:cNvSpPr>
          <p:nvPr/>
        </p:nvSpPr>
        <p:spPr bwMode="black">
          <a:xfrm>
            <a:off x="4334490" y="3618100"/>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pic>
        <p:nvPicPr>
          <p:cNvPr id="99" name="Picture 98" descr="C:\Users\mflorida.REDMOND\AppData\Local\Microsoft\Windows\Temporary Internet Files\Content.Outlook\CJ3SCPD3\SysCnt12-ConfigMgr_h_rgb_r.png"/>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446632" y="4786573"/>
            <a:ext cx="1410357" cy="37516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5" name="Freeform 104"/>
          <p:cNvSpPr>
            <a:spLocks noEditPoints="1"/>
          </p:cNvSpPr>
          <p:nvPr/>
        </p:nvSpPr>
        <p:spPr bwMode="black">
          <a:xfrm>
            <a:off x="760586" y="4250136"/>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sp>
        <p:nvSpPr>
          <p:cNvPr id="106" name="TextBox 105"/>
          <p:cNvSpPr txBox="1"/>
          <p:nvPr/>
        </p:nvSpPr>
        <p:spPr>
          <a:xfrm>
            <a:off x="431401" y="5502667"/>
            <a:ext cx="1290729" cy="492443"/>
          </a:xfrm>
          <a:prstGeom prst="rect">
            <a:avLst/>
          </a:prstGeom>
          <a:noFill/>
        </p:spPr>
        <p:txBody>
          <a:bodyPr wrap="square" lIns="0" tIns="0" rIns="0" bIns="0" rtlCol="0">
            <a:spAutoFit/>
          </a:bodyPr>
          <a:lstStyle/>
          <a:p>
            <a:pPr algn="ctr" defTabSz="685593"/>
            <a:r>
              <a:rPr lang="en-US" sz="1600" spc="-53" dirty="0">
                <a:solidFill>
                  <a:srgbClr val="FFFFFF"/>
                </a:solidFill>
              </a:rPr>
              <a:t>Windows Server 2012</a:t>
            </a:r>
          </a:p>
        </p:txBody>
      </p:sp>
      <p:sp>
        <p:nvSpPr>
          <p:cNvPr id="111" name="TextBox 20"/>
          <p:cNvSpPr txBox="1"/>
          <p:nvPr/>
        </p:nvSpPr>
        <p:spPr>
          <a:xfrm>
            <a:off x="10104381" y="6195097"/>
            <a:ext cx="1896461" cy="387798"/>
          </a:xfrm>
          <a:prstGeom prst="rect">
            <a:avLst/>
          </a:prstGeom>
          <a:noFill/>
        </p:spPr>
        <p:txBody>
          <a:bodyPr wrap="squar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lnSpc>
                <a:spcPct val="90000"/>
              </a:lnSpc>
              <a:spcBef>
                <a:spcPct val="20000"/>
              </a:spcBef>
              <a:buSzPct val="80000"/>
            </a:pPr>
            <a:r>
              <a:rPr lang="en-US" sz="2800" spc="-70" dirty="0">
                <a:gradFill>
                  <a:gsLst>
                    <a:gs pos="100000">
                      <a:srgbClr val="00188F"/>
                    </a:gs>
                    <a:gs pos="0">
                      <a:srgbClr val="00188F"/>
                    </a:gs>
                  </a:gsLst>
                  <a:lin ang="5400000" scaled="0"/>
                </a:gradFill>
              </a:rPr>
              <a:t>Internet</a:t>
            </a:r>
          </a:p>
        </p:txBody>
      </p:sp>
      <p:pic>
        <p:nvPicPr>
          <p:cNvPr id="138" name="Picture 137"/>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10410330" y="5547770"/>
            <a:ext cx="103479" cy="264875"/>
          </a:xfrm>
          <a:prstGeom prst="rect">
            <a:avLst/>
          </a:prstGeom>
          <a:noFill/>
        </p:spPr>
      </p:pic>
      <p:sp>
        <p:nvSpPr>
          <p:cNvPr id="139" name="TextBox 138"/>
          <p:cNvSpPr txBox="1"/>
          <p:nvPr/>
        </p:nvSpPr>
        <p:spPr>
          <a:xfrm>
            <a:off x="10514872" y="5587898"/>
            <a:ext cx="1446414" cy="246221"/>
          </a:xfrm>
          <a:prstGeom prst="rect">
            <a:avLst/>
          </a:prstGeom>
          <a:noFill/>
        </p:spPr>
        <p:txBody>
          <a:bodyPr wrap="square" lIns="0" tIns="0" rIns="0" bIns="0" rtlCol="0">
            <a:spAutoFit/>
          </a:bodyPr>
          <a:lstStyle/>
          <a:p>
            <a:pPr algn="ctr" defTabSz="685658"/>
            <a:r>
              <a:rPr lang="en-US" sz="1600" spc="-53" dirty="0">
                <a:solidFill>
                  <a:srgbClr val="FFFFFF"/>
                </a:solidFill>
              </a:rPr>
              <a:t>Android</a:t>
            </a:r>
          </a:p>
        </p:txBody>
      </p:sp>
      <p:grpSp>
        <p:nvGrpSpPr>
          <p:cNvPr id="147" name="Group 146"/>
          <p:cNvGrpSpPr/>
          <p:nvPr/>
        </p:nvGrpSpPr>
        <p:grpSpPr bwMode="black">
          <a:xfrm>
            <a:off x="10301003" y="3857881"/>
            <a:ext cx="229760" cy="302080"/>
            <a:chOff x="2916435" y="3914152"/>
            <a:chExt cx="930763" cy="918513"/>
          </a:xfrm>
          <a:solidFill>
            <a:schemeClr val="bg2">
              <a:lumMod val="40000"/>
              <a:lumOff val="60000"/>
            </a:schemeClr>
          </a:solidFill>
        </p:grpSpPr>
        <p:pic>
          <p:nvPicPr>
            <p:cNvPr id="159" name="Picture 158"/>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a:noFill/>
          </p:spPr>
        </p:pic>
        <p:sp>
          <p:nvSpPr>
            <p:cNvPr id="160"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grpFill/>
            <a:extLst/>
          </p:spPr>
          <p:txBody>
            <a:bodyPr vert="horz" wrap="square" lIns="91416" tIns="45708" rIns="91416" bIns="45708" numCol="1" anchor="t" anchorCtr="0" compatLnSpc="1">
              <a:prstTxWarp prst="textNoShape">
                <a:avLst/>
              </a:prstTxWarp>
            </a:bodyPr>
            <a:lstStyle/>
            <a:p>
              <a:pPr defTabSz="1218987"/>
              <a:endParaRPr lang="en-US" sz="700" dirty="0">
                <a:solidFill>
                  <a:srgbClr val="D2D2D2">
                    <a:lumMod val="40000"/>
                    <a:lumOff val="60000"/>
                  </a:srgbClr>
                </a:solidFill>
              </a:endParaRPr>
            </a:p>
          </p:txBody>
        </p:sp>
      </p:grpSp>
      <p:sp>
        <p:nvSpPr>
          <p:cNvPr id="148" name="Rounded Rectangle 6"/>
          <p:cNvSpPr/>
          <p:nvPr/>
        </p:nvSpPr>
        <p:spPr bwMode="black">
          <a:xfrm rot="16200000">
            <a:off x="10253209" y="2951618"/>
            <a:ext cx="399246" cy="42471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2">
              <a:lumMod val="40000"/>
              <a:lumOff val="6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1719" tIns="30859" rIns="61719" bIns="30859" numCol="1" rtlCol="0" anchor="ctr" anchorCtr="0" compatLnSpc="1">
            <a:prstTxWarp prst="textNoShape">
              <a:avLst/>
            </a:prstTxWarp>
          </a:bodyPr>
          <a:lstStyle/>
          <a:p>
            <a:pPr defTabSz="555462"/>
            <a:endParaRPr lang="en-US" sz="2399" spc="-92" dirty="0">
              <a:solidFill>
                <a:srgbClr val="D2D2D2">
                  <a:lumMod val="40000"/>
                  <a:lumOff val="60000"/>
                </a:srgbClr>
              </a:solidFill>
              <a:latin typeface="Segoe Light" pitchFamily="34" charset="0"/>
            </a:endParaRPr>
          </a:p>
        </p:txBody>
      </p:sp>
      <p:sp>
        <p:nvSpPr>
          <p:cNvPr id="149" name="TextBox 148"/>
          <p:cNvSpPr txBox="1"/>
          <p:nvPr/>
        </p:nvSpPr>
        <p:spPr>
          <a:xfrm>
            <a:off x="10557237" y="3782874"/>
            <a:ext cx="1361684" cy="492443"/>
          </a:xfrm>
          <a:prstGeom prst="rect">
            <a:avLst/>
          </a:prstGeom>
          <a:noFill/>
        </p:spPr>
        <p:txBody>
          <a:bodyPr wrap="square" lIns="0" tIns="0" rIns="0" bIns="0" rtlCol="0">
            <a:spAutoFit/>
          </a:bodyPr>
          <a:lstStyle/>
          <a:p>
            <a:pPr algn="ctr" defTabSz="685658"/>
            <a:r>
              <a:rPr lang="en-US" sz="1600" spc="-53" dirty="0">
                <a:solidFill>
                  <a:srgbClr val="D2D2D2">
                    <a:lumMod val="40000"/>
                    <a:lumOff val="60000"/>
                  </a:srgbClr>
                </a:solidFill>
              </a:rPr>
              <a:t>Windows Phone 8</a:t>
            </a:r>
          </a:p>
        </p:txBody>
      </p:sp>
      <p:sp>
        <p:nvSpPr>
          <p:cNvPr id="150" name="TextBox 149"/>
          <p:cNvSpPr txBox="1"/>
          <p:nvPr/>
        </p:nvSpPr>
        <p:spPr>
          <a:xfrm>
            <a:off x="10514872" y="3077306"/>
            <a:ext cx="1446414" cy="246221"/>
          </a:xfrm>
          <a:prstGeom prst="rect">
            <a:avLst/>
          </a:prstGeom>
          <a:noFill/>
        </p:spPr>
        <p:txBody>
          <a:bodyPr wrap="square" lIns="0" tIns="0" rIns="0" bIns="0" rtlCol="0">
            <a:spAutoFit/>
          </a:bodyPr>
          <a:lstStyle/>
          <a:p>
            <a:pPr algn="ctr" defTabSz="685658"/>
            <a:r>
              <a:rPr lang="en-US" sz="1600" spc="-53" dirty="0">
                <a:solidFill>
                  <a:srgbClr val="D2D2D2">
                    <a:lumMod val="40000"/>
                    <a:lumOff val="60000"/>
                  </a:srgbClr>
                </a:solidFill>
              </a:rPr>
              <a:t>Windows RT</a:t>
            </a:r>
          </a:p>
        </p:txBody>
      </p:sp>
      <p:sp>
        <p:nvSpPr>
          <p:cNvPr id="153" name="Rounded Rectangle 6"/>
          <p:cNvSpPr/>
          <p:nvPr/>
        </p:nvSpPr>
        <p:spPr bwMode="black">
          <a:xfrm rot="16200000">
            <a:off x="10262443" y="4641508"/>
            <a:ext cx="399246" cy="42471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2">
              <a:lumMod val="40000"/>
              <a:lumOff val="6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1719" tIns="30859" rIns="61719" bIns="30859" numCol="1" rtlCol="0" anchor="ctr" anchorCtr="0" compatLnSpc="1">
            <a:prstTxWarp prst="textNoShape">
              <a:avLst/>
            </a:prstTxWarp>
          </a:bodyPr>
          <a:lstStyle/>
          <a:p>
            <a:pPr defTabSz="555462"/>
            <a:endParaRPr lang="en-US" sz="2399" spc="-92" dirty="0">
              <a:solidFill>
                <a:srgbClr val="D2D2D2">
                  <a:lumMod val="40000"/>
                  <a:lumOff val="60000"/>
                </a:srgbClr>
              </a:solidFill>
              <a:latin typeface="Segoe Light" pitchFamily="34" charset="0"/>
            </a:endParaRPr>
          </a:p>
        </p:txBody>
      </p:sp>
      <p:sp>
        <p:nvSpPr>
          <p:cNvPr id="154" name="TextBox 153"/>
          <p:cNvSpPr txBox="1"/>
          <p:nvPr/>
        </p:nvSpPr>
        <p:spPr>
          <a:xfrm>
            <a:off x="10514872" y="4740166"/>
            <a:ext cx="1446414" cy="246221"/>
          </a:xfrm>
          <a:prstGeom prst="rect">
            <a:avLst/>
          </a:prstGeom>
          <a:noFill/>
        </p:spPr>
        <p:txBody>
          <a:bodyPr wrap="square" lIns="0" tIns="0" rIns="0" bIns="0" rtlCol="0">
            <a:spAutoFit/>
          </a:bodyPr>
          <a:lstStyle/>
          <a:p>
            <a:pPr algn="ctr" defTabSz="685658"/>
            <a:r>
              <a:rPr lang="en-US" sz="1600" spc="-53" dirty="0" err="1">
                <a:solidFill>
                  <a:srgbClr val="D2D2D2">
                    <a:lumMod val="40000"/>
                    <a:lumOff val="60000"/>
                  </a:srgbClr>
                </a:solidFill>
              </a:rPr>
              <a:t>iOS</a:t>
            </a:r>
            <a:endParaRPr lang="en-US" sz="1600" spc="-53" dirty="0">
              <a:solidFill>
                <a:srgbClr val="D2D2D2">
                  <a:lumMod val="40000"/>
                  <a:lumOff val="60000"/>
                </a:srgbClr>
              </a:solidFill>
            </a:endParaRPr>
          </a:p>
        </p:txBody>
      </p:sp>
      <p:sp>
        <p:nvSpPr>
          <p:cNvPr id="162" name="TextBox 161"/>
          <p:cNvSpPr txBox="1"/>
          <p:nvPr/>
        </p:nvSpPr>
        <p:spPr>
          <a:xfrm>
            <a:off x="1993093" y="2911546"/>
            <a:ext cx="1446414" cy="246221"/>
          </a:xfrm>
          <a:prstGeom prst="rect">
            <a:avLst/>
          </a:prstGeom>
          <a:noFill/>
        </p:spPr>
        <p:txBody>
          <a:bodyPr wrap="square" lIns="0" tIns="0" rIns="0" bIns="0" rtlCol="0">
            <a:spAutoFit/>
          </a:bodyPr>
          <a:lstStyle/>
          <a:p>
            <a:pPr algn="ctr" defTabSz="685658"/>
            <a:r>
              <a:rPr lang="en-US" sz="1600" spc="-53" dirty="0">
                <a:solidFill>
                  <a:srgbClr val="D2D2D2">
                    <a:lumMod val="40000"/>
                    <a:lumOff val="60000"/>
                  </a:srgbClr>
                </a:solidFill>
              </a:rPr>
              <a:t>X86/x64 </a:t>
            </a:r>
          </a:p>
        </p:txBody>
      </p:sp>
      <p:sp>
        <p:nvSpPr>
          <p:cNvPr id="170" name="TextBox 169"/>
          <p:cNvSpPr txBox="1"/>
          <p:nvPr/>
        </p:nvSpPr>
        <p:spPr>
          <a:xfrm>
            <a:off x="521294" y="2883233"/>
            <a:ext cx="1290729" cy="246221"/>
          </a:xfrm>
          <a:prstGeom prst="rect">
            <a:avLst/>
          </a:prstGeom>
          <a:noFill/>
        </p:spPr>
        <p:txBody>
          <a:bodyPr wrap="square" lIns="0" tIns="0" rIns="0" bIns="0" rtlCol="0">
            <a:spAutoFit/>
          </a:bodyPr>
          <a:lstStyle/>
          <a:p>
            <a:pPr algn="ctr" defTabSz="685593"/>
            <a:r>
              <a:rPr lang="en-US" sz="1600" spc="-53" dirty="0">
                <a:solidFill>
                  <a:srgbClr val="FFFFFF"/>
                </a:solidFill>
              </a:rPr>
              <a:t>Macs</a:t>
            </a:r>
          </a:p>
        </p:txBody>
      </p:sp>
      <p:sp>
        <p:nvSpPr>
          <p:cNvPr id="42" name="Freeform 20"/>
          <p:cNvSpPr>
            <a:spLocks noEditPoints="1"/>
          </p:cNvSpPr>
          <p:nvPr/>
        </p:nvSpPr>
        <p:spPr bwMode="black">
          <a:xfrm>
            <a:off x="611189" y="1957159"/>
            <a:ext cx="1110941" cy="871527"/>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61721" tIns="30861" rIns="61721" bIns="30861" numCol="1" anchor="t" anchorCtr="0" compatLnSpc="1">
            <a:prstTxWarp prst="textNoShape">
              <a:avLst/>
            </a:prstTxWarp>
          </a:bodyPr>
          <a:lstStyle/>
          <a:p>
            <a:pPr defTabSz="1218987"/>
            <a:endParaRPr lang="en-US" sz="700" dirty="0">
              <a:solidFill>
                <a:srgbClr val="D2D2D2">
                  <a:lumMod val="40000"/>
                  <a:lumOff val="60000"/>
                </a:srgbClr>
              </a:solidFill>
            </a:endParaRPr>
          </a:p>
        </p:txBody>
      </p:sp>
      <p:cxnSp>
        <p:nvCxnSpPr>
          <p:cNvPr id="48" name="Straight Arrow Connector 47"/>
          <p:cNvCxnSpPr/>
          <p:nvPr/>
        </p:nvCxnSpPr>
        <p:spPr>
          <a:xfrm flipV="1">
            <a:off x="4996880" y="2234200"/>
            <a:ext cx="2425816" cy="1344188"/>
          </a:xfrm>
          <a:prstGeom prst="straightConnector1">
            <a:avLst/>
          </a:prstGeom>
          <a:ln w="3492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7" name="Freeform 46"/>
          <p:cNvSpPr>
            <a:spLocks noEditPoints="1"/>
          </p:cNvSpPr>
          <p:nvPr/>
        </p:nvSpPr>
        <p:spPr bwMode="black">
          <a:xfrm>
            <a:off x="8686133" y="3013254"/>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sp>
        <p:nvSpPr>
          <p:cNvPr id="51" name="Freeform 50"/>
          <p:cNvSpPr>
            <a:spLocks noEditPoints="1"/>
          </p:cNvSpPr>
          <p:nvPr/>
        </p:nvSpPr>
        <p:spPr bwMode="black">
          <a:xfrm>
            <a:off x="7617872" y="4385024"/>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sp>
        <p:nvSpPr>
          <p:cNvPr id="49" name="Freeform 48"/>
          <p:cNvSpPr>
            <a:spLocks noEditPoints="1"/>
          </p:cNvSpPr>
          <p:nvPr/>
        </p:nvSpPr>
        <p:spPr bwMode="black">
          <a:xfrm>
            <a:off x="8682863" y="4376573"/>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sp>
        <p:nvSpPr>
          <p:cNvPr id="52" name="TextBox 51"/>
          <p:cNvSpPr txBox="1"/>
          <p:nvPr/>
        </p:nvSpPr>
        <p:spPr>
          <a:xfrm>
            <a:off x="7274676" y="5537250"/>
            <a:ext cx="1290729" cy="492443"/>
          </a:xfrm>
          <a:prstGeom prst="rect">
            <a:avLst/>
          </a:prstGeom>
          <a:noFill/>
        </p:spPr>
        <p:txBody>
          <a:bodyPr wrap="square" lIns="0" tIns="0" rIns="0" bIns="0" rtlCol="0">
            <a:spAutoFit/>
          </a:bodyPr>
          <a:lstStyle/>
          <a:p>
            <a:pPr algn="ctr" defTabSz="685593"/>
            <a:r>
              <a:rPr lang="en-US" sz="1600" spc="-53" dirty="0">
                <a:solidFill>
                  <a:srgbClr val="FFFFFF"/>
                </a:solidFill>
              </a:rPr>
              <a:t>Windows Server 2008</a:t>
            </a:r>
          </a:p>
        </p:txBody>
      </p:sp>
      <p:sp>
        <p:nvSpPr>
          <p:cNvPr id="53" name="TextBox 52"/>
          <p:cNvSpPr txBox="1"/>
          <p:nvPr/>
        </p:nvSpPr>
        <p:spPr>
          <a:xfrm>
            <a:off x="8318013" y="5530900"/>
            <a:ext cx="1290729" cy="492443"/>
          </a:xfrm>
          <a:prstGeom prst="rect">
            <a:avLst/>
          </a:prstGeom>
          <a:noFill/>
        </p:spPr>
        <p:txBody>
          <a:bodyPr wrap="square" lIns="0" tIns="0" rIns="0" bIns="0" rtlCol="0">
            <a:spAutoFit/>
          </a:bodyPr>
          <a:lstStyle/>
          <a:p>
            <a:pPr algn="ctr" defTabSz="685593"/>
            <a:r>
              <a:rPr lang="en-US" sz="1600" spc="-53" dirty="0">
                <a:solidFill>
                  <a:srgbClr val="FFFFFF"/>
                </a:solidFill>
              </a:rPr>
              <a:t>Windows Server 2003</a:t>
            </a:r>
          </a:p>
        </p:txBody>
      </p:sp>
      <p:sp>
        <p:nvSpPr>
          <p:cNvPr id="54" name="TextBox 53"/>
          <p:cNvSpPr txBox="1"/>
          <p:nvPr/>
        </p:nvSpPr>
        <p:spPr>
          <a:xfrm>
            <a:off x="7489335" y="2946064"/>
            <a:ext cx="1290729" cy="492443"/>
          </a:xfrm>
          <a:prstGeom prst="rect">
            <a:avLst/>
          </a:prstGeom>
          <a:noFill/>
        </p:spPr>
        <p:txBody>
          <a:bodyPr wrap="square" lIns="0" tIns="0" rIns="0" bIns="0" rtlCol="0">
            <a:spAutoFit/>
          </a:bodyPr>
          <a:lstStyle/>
          <a:p>
            <a:pPr algn="ctr" defTabSz="685658"/>
            <a:r>
              <a:rPr lang="en-US" sz="1600" spc="-53" dirty="0">
                <a:solidFill>
                  <a:srgbClr val="D2D2D2">
                    <a:lumMod val="40000"/>
                    <a:lumOff val="60000"/>
                  </a:srgbClr>
                </a:solidFill>
              </a:rPr>
              <a:t>Windows Server 2012</a:t>
            </a:r>
          </a:p>
        </p:txBody>
      </p:sp>
      <p:sp>
        <p:nvSpPr>
          <p:cNvPr id="55" name="Freeform 128"/>
          <p:cNvSpPr>
            <a:spLocks noChangeAspect="1"/>
          </p:cNvSpPr>
          <p:nvPr/>
        </p:nvSpPr>
        <p:spPr bwMode="black">
          <a:xfrm>
            <a:off x="7553398" y="988480"/>
            <a:ext cx="2747887" cy="151797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lumMod val="60000"/>
              <a:lumOff val="40000"/>
            </a:schemeClr>
          </a:solidFill>
          <a:ln>
            <a:noFill/>
          </a:ln>
          <a:extLst/>
        </p:spPr>
        <p:txBody>
          <a:bodyPr vert="horz" wrap="square" lIns="121888" tIns="60944" rIns="121888" bIns="60944" numCol="1" anchor="t" anchorCtr="0" compatLnSpc="1">
            <a:prstTxWarp prst="textNoShape">
              <a:avLst/>
            </a:prstTxWarp>
          </a:bodyPr>
          <a:lstStyle/>
          <a:p>
            <a:pPr defTabSz="1218987"/>
            <a:endParaRPr lang="en-US" sz="3199" dirty="0">
              <a:solidFill>
                <a:srgbClr val="505050"/>
              </a:solidFill>
            </a:endParaRPr>
          </a:p>
        </p:txBody>
      </p:sp>
      <p:sp>
        <p:nvSpPr>
          <p:cNvPr id="4" name="TextBox 9"/>
          <p:cNvSpPr txBox="1"/>
          <p:nvPr/>
        </p:nvSpPr>
        <p:spPr>
          <a:xfrm>
            <a:off x="7727580" y="1680497"/>
            <a:ext cx="2573704" cy="517065"/>
          </a:xfrm>
          <a:prstGeom prst="rect">
            <a:avLst/>
          </a:prstGeom>
          <a:noFill/>
        </p:spPr>
        <p:txBody>
          <a:bodyPr wrap="square" lIns="182880" tIns="146304" rIns="182880" bIns="146304" rtlCol="0">
            <a:spAutoFit/>
          </a:bodyPr>
          <a:lstStyle/>
          <a:p>
            <a:pPr algn="ctr" defTabSz="685658">
              <a:lnSpc>
                <a:spcPct val="90000"/>
              </a:lnSpc>
            </a:pPr>
            <a:r>
              <a:rPr lang="en-US" sz="1600" spc="-53" dirty="0">
                <a:solidFill>
                  <a:srgbClr val="D2D2D2">
                    <a:lumMod val="40000"/>
                    <a:lumOff val="60000"/>
                  </a:srgbClr>
                </a:solidFill>
              </a:rPr>
              <a:t>Windows Intune</a:t>
            </a:r>
          </a:p>
        </p:txBody>
      </p:sp>
      <p:grpSp>
        <p:nvGrpSpPr>
          <p:cNvPr id="3" name="Group 2"/>
          <p:cNvGrpSpPr/>
          <p:nvPr/>
        </p:nvGrpSpPr>
        <p:grpSpPr>
          <a:xfrm>
            <a:off x="6070145" y="3562421"/>
            <a:ext cx="1785139" cy="362101"/>
            <a:chOff x="6337148" y="3932897"/>
            <a:chExt cx="1785139" cy="362101"/>
          </a:xfrm>
        </p:grpSpPr>
        <p:cxnSp>
          <p:nvCxnSpPr>
            <p:cNvPr id="74" name="Straight Connector 73"/>
            <p:cNvCxnSpPr/>
            <p:nvPr/>
          </p:nvCxnSpPr>
          <p:spPr>
            <a:xfrm>
              <a:off x="6337148" y="3932897"/>
              <a:ext cx="1785139" cy="8158"/>
            </a:xfrm>
            <a:prstGeom prst="line">
              <a:avLst/>
            </a:prstGeom>
            <a:solidFill>
              <a:schemeClr val="bg2"/>
            </a:solidFill>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6337148" y="4286840"/>
              <a:ext cx="1785139" cy="8158"/>
            </a:xfrm>
            <a:prstGeom prst="line">
              <a:avLst/>
            </a:prstGeom>
            <a:solidFill>
              <a:schemeClr val="bg2"/>
            </a:solidFill>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86" name="TextBox 65"/>
            <p:cNvSpPr txBox="1"/>
            <p:nvPr/>
          </p:nvSpPr>
          <p:spPr>
            <a:xfrm>
              <a:off x="6678768" y="3978262"/>
              <a:ext cx="1282980" cy="271356"/>
            </a:xfrm>
            <a:prstGeom prst="rect">
              <a:avLst/>
            </a:prstGeom>
            <a:solidFill>
              <a:schemeClr val="bg2"/>
            </a:solidFill>
          </p:spPr>
          <p:txBody>
            <a:bodyPr wrap="none" lIns="0" tIns="0" rIns="0" bIns="0"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nSpc>
                  <a:spcPct val="90000"/>
                </a:lnSpc>
                <a:spcBef>
                  <a:spcPct val="20000"/>
                </a:spcBef>
                <a:buSzPct val="80000"/>
              </a:pPr>
              <a:r>
                <a:rPr lang="en-US" sz="1959" dirty="0">
                  <a:solidFill>
                    <a:srgbClr val="505050"/>
                  </a:solidFill>
                </a:rPr>
                <a:t>VPN Tunnel</a:t>
              </a:r>
            </a:p>
          </p:txBody>
        </p:sp>
      </p:grpSp>
      <p:sp>
        <p:nvSpPr>
          <p:cNvPr id="56" name="Freeform 20"/>
          <p:cNvSpPr>
            <a:spLocks noEditPoints="1"/>
          </p:cNvSpPr>
          <p:nvPr/>
        </p:nvSpPr>
        <p:spPr bwMode="black">
          <a:xfrm>
            <a:off x="2151551" y="1959031"/>
            <a:ext cx="1110941" cy="871527"/>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61721" tIns="30861" rIns="61721" bIns="30861" numCol="1" anchor="t" anchorCtr="0" compatLnSpc="1">
            <a:prstTxWarp prst="textNoShape">
              <a:avLst/>
            </a:prstTxWarp>
          </a:bodyPr>
          <a:lstStyle/>
          <a:p>
            <a:pPr defTabSz="1218987"/>
            <a:endParaRPr lang="en-US" sz="700" dirty="0">
              <a:solidFill>
                <a:srgbClr val="D2D2D2">
                  <a:lumMod val="40000"/>
                  <a:lumOff val="60000"/>
                </a:srgbClr>
              </a:solidFill>
            </a:endParaRPr>
          </a:p>
        </p:txBody>
      </p:sp>
      <p:sp>
        <p:nvSpPr>
          <p:cNvPr id="57" name="Freeform 56"/>
          <p:cNvSpPr>
            <a:spLocks noEditPoints="1"/>
          </p:cNvSpPr>
          <p:nvPr/>
        </p:nvSpPr>
        <p:spPr bwMode="black">
          <a:xfrm>
            <a:off x="3595807" y="1844832"/>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grpSp>
        <p:nvGrpSpPr>
          <p:cNvPr id="101" name="Group 3"/>
          <p:cNvGrpSpPr/>
          <p:nvPr/>
        </p:nvGrpSpPr>
        <p:grpSpPr>
          <a:xfrm>
            <a:off x="3556493" y="2623985"/>
            <a:ext cx="805597" cy="638607"/>
            <a:chOff x="1814425" y="3354772"/>
            <a:chExt cx="1291249" cy="1099851"/>
          </a:xfrm>
        </p:grpSpPr>
        <p:sp>
          <p:nvSpPr>
            <p:cNvPr id="102" name="TextBox 4"/>
            <p:cNvSpPr txBox="1"/>
            <p:nvPr/>
          </p:nvSpPr>
          <p:spPr>
            <a:xfrm>
              <a:off x="1814425" y="4030565"/>
              <a:ext cx="1291249" cy="424058"/>
            </a:xfrm>
            <a:prstGeom prst="rect">
              <a:avLst/>
            </a:prstGeom>
            <a:noFill/>
          </p:spPr>
          <p:txBody>
            <a:bodyPr wrap="square" lIns="0" tIns="0" rIns="0" bIns="0" rtlCol="0">
              <a:spAutoFit/>
            </a:bodyPr>
            <a:lstStyle/>
            <a:p>
              <a:pPr algn="ctr" defTabSz="685593"/>
              <a:r>
                <a:rPr lang="en-US" sz="1600" spc="-53" dirty="0">
                  <a:solidFill>
                    <a:srgbClr val="FFFFFF"/>
                  </a:solidFill>
                </a:rPr>
                <a:t>AD</a:t>
              </a:r>
            </a:p>
          </p:txBody>
        </p:sp>
        <p:sp>
          <p:nvSpPr>
            <p:cNvPr id="103" name="Isosceles Triangle 5"/>
            <p:cNvSpPr/>
            <p:nvPr/>
          </p:nvSpPr>
          <p:spPr>
            <a:xfrm>
              <a:off x="2300225" y="3354772"/>
              <a:ext cx="752720" cy="658830"/>
            </a:xfrm>
            <a:prstGeom prst="triangle">
              <a:avLst/>
            </a:prstGeom>
            <a:solidFill>
              <a:srgbClr val="5DA799"/>
            </a:solidFill>
            <a:ln w="889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GB" sz="1600">
                <a:solidFill>
                  <a:srgbClr val="FFFFFF"/>
                </a:solidFill>
              </a:endParaRPr>
            </a:p>
          </p:txBody>
        </p:sp>
      </p:grpSp>
      <p:sp>
        <p:nvSpPr>
          <p:cNvPr id="58" name="Freeform 57"/>
          <p:cNvSpPr>
            <a:spLocks noEditPoints="1"/>
          </p:cNvSpPr>
          <p:nvPr/>
        </p:nvSpPr>
        <p:spPr bwMode="black">
          <a:xfrm>
            <a:off x="1901590" y="4250136"/>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sp>
        <p:nvSpPr>
          <p:cNvPr id="59" name="TextBox 58"/>
          <p:cNvSpPr txBox="1"/>
          <p:nvPr/>
        </p:nvSpPr>
        <p:spPr>
          <a:xfrm>
            <a:off x="1572405" y="5502667"/>
            <a:ext cx="1290729" cy="492443"/>
          </a:xfrm>
          <a:prstGeom prst="rect">
            <a:avLst/>
          </a:prstGeom>
          <a:noFill/>
        </p:spPr>
        <p:txBody>
          <a:bodyPr wrap="square" lIns="0" tIns="0" rIns="0" bIns="0" rtlCol="0">
            <a:spAutoFit/>
          </a:bodyPr>
          <a:lstStyle/>
          <a:p>
            <a:pPr algn="ctr" defTabSz="685593"/>
            <a:r>
              <a:rPr lang="en-US" sz="1600" spc="-53" dirty="0">
                <a:solidFill>
                  <a:srgbClr val="FFFFFF"/>
                </a:solidFill>
              </a:rPr>
              <a:t>Windows Server 2008</a:t>
            </a:r>
          </a:p>
        </p:txBody>
      </p:sp>
      <p:sp>
        <p:nvSpPr>
          <p:cNvPr id="60" name="Freeform 59"/>
          <p:cNvSpPr>
            <a:spLocks noEditPoints="1"/>
          </p:cNvSpPr>
          <p:nvPr/>
        </p:nvSpPr>
        <p:spPr bwMode="black">
          <a:xfrm>
            <a:off x="3082004" y="4250136"/>
            <a:ext cx="632357" cy="1156262"/>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399" tIns="45699" rIns="91399" bIns="45699" numCol="1" rtlCol="0" anchor="ctr" anchorCtr="0" compatLnSpc="1">
            <a:prstTxWarp prst="textNoShape">
              <a:avLst/>
            </a:prstTxWarp>
          </a:bodyPr>
          <a:lstStyle/>
          <a:p>
            <a:pPr defTabSz="555409"/>
            <a:endParaRPr lang="en-US" sz="3528" spc="-92" dirty="0">
              <a:solidFill>
                <a:srgbClr val="D2D2D2">
                  <a:lumMod val="10000"/>
                </a:srgbClr>
              </a:solidFill>
              <a:latin typeface="Segoe Light" pitchFamily="34" charset="0"/>
            </a:endParaRPr>
          </a:p>
        </p:txBody>
      </p:sp>
      <p:sp>
        <p:nvSpPr>
          <p:cNvPr id="61" name="TextBox 60"/>
          <p:cNvSpPr txBox="1"/>
          <p:nvPr/>
        </p:nvSpPr>
        <p:spPr>
          <a:xfrm>
            <a:off x="2752819" y="5502667"/>
            <a:ext cx="1290729" cy="492443"/>
          </a:xfrm>
          <a:prstGeom prst="rect">
            <a:avLst/>
          </a:prstGeom>
          <a:noFill/>
        </p:spPr>
        <p:txBody>
          <a:bodyPr wrap="square" lIns="0" tIns="0" rIns="0" bIns="0" rtlCol="0">
            <a:spAutoFit/>
          </a:bodyPr>
          <a:lstStyle/>
          <a:p>
            <a:pPr algn="ctr" defTabSz="685593"/>
            <a:r>
              <a:rPr lang="en-US" sz="1600" spc="-53" dirty="0">
                <a:solidFill>
                  <a:srgbClr val="FFFFFF"/>
                </a:solidFill>
              </a:rPr>
              <a:t>Windows Server 2003</a:t>
            </a:r>
          </a:p>
        </p:txBody>
      </p:sp>
      <p:cxnSp>
        <p:nvCxnSpPr>
          <p:cNvPr id="63" name="Straight Arrow Connector 62"/>
          <p:cNvCxnSpPr/>
          <p:nvPr/>
        </p:nvCxnSpPr>
        <p:spPr>
          <a:xfrm>
            <a:off x="9776452" y="2600852"/>
            <a:ext cx="7614" cy="3144010"/>
          </a:xfrm>
          <a:prstGeom prst="straightConnector1">
            <a:avLst/>
          </a:prstGeom>
          <a:ln w="34925">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V="1">
            <a:off x="1072453" y="3788905"/>
            <a:ext cx="3176332" cy="9692"/>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1083141" y="3184001"/>
            <a:ext cx="7530" cy="601655"/>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H="1">
            <a:off x="1072454" y="3809642"/>
            <a:ext cx="10245" cy="398219"/>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V="1">
            <a:off x="2708598" y="3188623"/>
            <a:ext cx="7530" cy="601655"/>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H="1" flipV="1">
            <a:off x="3917864" y="3280149"/>
            <a:ext cx="698" cy="500890"/>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H="1">
            <a:off x="2201178" y="3814397"/>
            <a:ext cx="10245" cy="398219"/>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flipH="1">
            <a:off x="3387046" y="3809634"/>
            <a:ext cx="10245" cy="398219"/>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V="1">
            <a:off x="9776079" y="3200416"/>
            <a:ext cx="231596" cy="4491"/>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flipV="1">
            <a:off x="9795129" y="3990991"/>
            <a:ext cx="231596" cy="4491"/>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flipV="1">
            <a:off x="9804654" y="4838716"/>
            <a:ext cx="231596" cy="4491"/>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flipV="1">
            <a:off x="9795129" y="5715016"/>
            <a:ext cx="231596" cy="4491"/>
          </a:xfrm>
          <a:prstGeom prst="straightConnector1">
            <a:avLst/>
          </a:prstGeom>
          <a:ln w="349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flipV="1">
            <a:off x="5095975" y="3842482"/>
            <a:ext cx="3459477" cy="6119"/>
          </a:xfrm>
          <a:prstGeom prst="straightConnector1">
            <a:avLst/>
          </a:prstGeom>
          <a:ln w="349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flipV="1">
            <a:off x="7946148" y="3825426"/>
            <a:ext cx="0" cy="456340"/>
          </a:xfrm>
          <a:prstGeom prst="straightConnector1">
            <a:avLst/>
          </a:prstGeom>
          <a:ln w="34925">
            <a:solidFill>
              <a:schemeClr val="tx2"/>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flipH="1" flipV="1">
            <a:off x="8241414" y="3838299"/>
            <a:ext cx="323991" cy="538275"/>
          </a:xfrm>
          <a:prstGeom prst="straightConnector1">
            <a:avLst/>
          </a:prstGeom>
          <a:ln w="34925">
            <a:solidFill>
              <a:schemeClr val="tx2"/>
            </a:solidFill>
            <a:headEnd type="arrow"/>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3271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500"/>
                                        <p:tgtEl>
                                          <p:spTgt spid="98"/>
                                        </p:tgtEl>
                                      </p:cBhvr>
                                    </p:animEffect>
                                  </p:childTnLst>
                                </p:cTn>
                              </p:par>
                              <p:par>
                                <p:cTn id="8" presetID="10" presetClass="entr" presetSubtype="0" fill="hold" nodeType="withEffect">
                                  <p:stCondLst>
                                    <p:cond delay="0"/>
                                  </p:stCondLst>
                                  <p:childTnLst>
                                    <p:set>
                                      <p:cBhvr>
                                        <p:cTn id="9" dur="1" fill="hold">
                                          <p:stCondLst>
                                            <p:cond delay="0"/>
                                          </p:stCondLst>
                                        </p:cTn>
                                        <p:tgtEl>
                                          <p:spTgt spid="107"/>
                                        </p:tgtEl>
                                        <p:attrNameLst>
                                          <p:attrName>style.visibility</p:attrName>
                                        </p:attrNameLst>
                                      </p:cBhvr>
                                      <p:to>
                                        <p:strVal val="visible"/>
                                      </p:to>
                                    </p:set>
                                    <p:animEffect transition="in" filter="fade">
                                      <p:cBhvr>
                                        <p:cTn id="10" dur="500"/>
                                        <p:tgtEl>
                                          <p:spTgt spid="107"/>
                                        </p:tgtEl>
                                      </p:cBhvr>
                                    </p:animEffect>
                                  </p:childTnLst>
                                </p:cTn>
                              </p:par>
                              <p:par>
                                <p:cTn id="11" presetID="10" presetClass="entr" presetSubtype="0" fill="hold" nodeType="withEffect">
                                  <p:stCondLst>
                                    <p:cond delay="0"/>
                                  </p:stCondLst>
                                  <p:childTnLst>
                                    <p:set>
                                      <p:cBhvr>
                                        <p:cTn id="12" dur="1" fill="hold">
                                          <p:stCondLst>
                                            <p:cond delay="0"/>
                                          </p:stCondLst>
                                        </p:cTn>
                                        <p:tgtEl>
                                          <p:spTgt spid="108"/>
                                        </p:tgtEl>
                                        <p:attrNameLst>
                                          <p:attrName>style.visibility</p:attrName>
                                        </p:attrNameLst>
                                      </p:cBhvr>
                                      <p:to>
                                        <p:strVal val="visible"/>
                                      </p:to>
                                    </p:set>
                                    <p:animEffect transition="in" filter="fade">
                                      <p:cBhvr>
                                        <p:cTn id="13"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Scripting Capabilities</a:t>
            </a:r>
            <a:endParaRPr lang="en-US" dirty="0">
              <a:solidFill>
                <a:schemeClr val="tx1"/>
              </a:solidFill>
            </a:endParaRPr>
          </a:p>
        </p:txBody>
      </p:sp>
      <p:sp>
        <p:nvSpPr>
          <p:cNvPr id="3" name="Content Placeholder 2"/>
          <p:cNvSpPr>
            <a:spLocks noGrp="1"/>
          </p:cNvSpPr>
          <p:nvPr>
            <p:ph type="body" sz="quarter" idx="4294967295"/>
          </p:nvPr>
        </p:nvSpPr>
        <p:spPr>
          <a:xfrm>
            <a:off x="531676" y="1323285"/>
            <a:ext cx="7959157" cy="5833498"/>
          </a:xfrm>
        </p:spPr>
        <p:txBody>
          <a:bodyPr/>
          <a:lstStyle/>
          <a:p>
            <a:pPr marL="0" indent="0">
              <a:buNone/>
            </a:pPr>
            <a:r>
              <a:rPr lang="en-US" sz="4000" dirty="0">
                <a:solidFill>
                  <a:schemeClr val="tx2"/>
                </a:solidFill>
              </a:rPr>
              <a:t>Full Support for IaaS</a:t>
            </a:r>
          </a:p>
          <a:p>
            <a:pPr marL="457006" indent="-457006"/>
            <a:r>
              <a:rPr lang="en-US" sz="2000" dirty="0">
                <a:solidFill>
                  <a:schemeClr val="tx1">
                    <a:lumMod val="75000"/>
                    <a:lumOff val="25000"/>
                  </a:schemeClr>
                </a:solidFill>
              </a:rPr>
              <a:t>Windows Azure PowerShell Cmdlets</a:t>
            </a:r>
          </a:p>
          <a:p>
            <a:pPr marL="457006" indent="-457006"/>
            <a:r>
              <a:rPr lang="en-US" sz="2000" dirty="0">
                <a:solidFill>
                  <a:schemeClr val="tx1">
                    <a:lumMod val="75000"/>
                    <a:lumOff val="25000"/>
                  </a:schemeClr>
                </a:solidFill>
              </a:rPr>
              <a:t>Cross Platform Scripting Built on node.js</a:t>
            </a:r>
          </a:p>
          <a:p>
            <a:pPr marL="457006" indent="-457006"/>
            <a:endParaRPr lang="en-US" sz="2699" dirty="0"/>
          </a:p>
          <a:p>
            <a:pPr marL="0" indent="0">
              <a:buNone/>
            </a:pPr>
            <a:r>
              <a:rPr lang="en-US" sz="4000" dirty="0">
                <a:solidFill>
                  <a:schemeClr val="tx2"/>
                </a:solidFill>
              </a:rPr>
              <a:t>Capabilities</a:t>
            </a:r>
          </a:p>
          <a:p>
            <a:pPr marL="457006" lvl="1" indent="-457006"/>
            <a:r>
              <a:rPr lang="en-US" sz="2000" dirty="0">
                <a:solidFill>
                  <a:schemeClr val="tx1">
                    <a:lumMod val="75000"/>
                    <a:lumOff val="25000"/>
                  </a:schemeClr>
                </a:solidFill>
                <a:latin typeface="+mj-lt"/>
              </a:rPr>
              <a:t>Provisioning, Removal</a:t>
            </a:r>
          </a:p>
          <a:p>
            <a:pPr marL="457006" lvl="1" indent="-457006"/>
            <a:r>
              <a:rPr lang="en-US" sz="2000" dirty="0">
                <a:solidFill>
                  <a:schemeClr val="tx1">
                    <a:lumMod val="75000"/>
                    <a:lumOff val="25000"/>
                  </a:schemeClr>
                </a:solidFill>
                <a:latin typeface="+mj-lt"/>
              </a:rPr>
              <a:t>Reboot, Start</a:t>
            </a:r>
          </a:p>
          <a:p>
            <a:pPr marL="457006" lvl="1" indent="-457006"/>
            <a:r>
              <a:rPr lang="en-US" sz="2000" dirty="0">
                <a:solidFill>
                  <a:schemeClr val="tx1">
                    <a:lumMod val="75000"/>
                    <a:lumOff val="25000"/>
                  </a:schemeClr>
                </a:solidFill>
                <a:latin typeface="+mj-lt"/>
              </a:rPr>
              <a:t>Import and Export VM settings</a:t>
            </a:r>
          </a:p>
          <a:p>
            <a:pPr marL="457006" lvl="1" indent="-457006"/>
            <a:r>
              <a:rPr lang="en-US" sz="2000" dirty="0">
                <a:solidFill>
                  <a:schemeClr val="tx1">
                    <a:lumMod val="75000"/>
                    <a:lumOff val="25000"/>
                  </a:schemeClr>
                </a:solidFill>
                <a:latin typeface="+mj-lt"/>
              </a:rPr>
              <a:t>Support for Windows and Linux VMs</a:t>
            </a:r>
          </a:p>
          <a:p>
            <a:pPr marL="457006" lvl="1" indent="-457006"/>
            <a:r>
              <a:rPr lang="en-US" sz="2000" dirty="0">
                <a:solidFill>
                  <a:schemeClr val="tx1">
                    <a:lumMod val="75000"/>
                    <a:lumOff val="25000"/>
                  </a:schemeClr>
                </a:solidFill>
                <a:latin typeface="+mj-lt"/>
              </a:rPr>
              <a:t>Domain Join at Provision for Windows</a:t>
            </a:r>
          </a:p>
          <a:p>
            <a:pPr marL="457006" lvl="1" indent="-457006"/>
            <a:r>
              <a:rPr lang="en-US" sz="2000" dirty="0">
                <a:solidFill>
                  <a:schemeClr val="tx1">
                    <a:lumMod val="75000"/>
                    <a:lumOff val="25000"/>
                  </a:schemeClr>
                </a:solidFill>
                <a:latin typeface="+mj-lt"/>
              </a:rPr>
              <a:t>Fully Customize VM with Data Disks and Endpoint Configuration</a:t>
            </a:r>
          </a:p>
          <a:p>
            <a:pPr marL="457006" lvl="1" indent="-457006"/>
            <a:r>
              <a:rPr lang="en-US" sz="2000" dirty="0">
                <a:solidFill>
                  <a:schemeClr val="tx1">
                    <a:lumMod val="75000"/>
                    <a:lumOff val="25000"/>
                  </a:schemeClr>
                </a:solidFill>
                <a:latin typeface="+mj-lt"/>
              </a:rPr>
              <a:t>Automate Virtual Network Settings</a:t>
            </a:r>
          </a:p>
          <a:p>
            <a:endParaRPr lang="en-US" sz="2699" dirty="0"/>
          </a:p>
          <a:p>
            <a:endParaRPr lang="en-US" sz="2699" dirty="0"/>
          </a:p>
        </p:txBody>
      </p:sp>
      <p:sp>
        <p:nvSpPr>
          <p:cNvPr id="4" name="Freeform 84"/>
          <p:cNvSpPr>
            <a:spLocks noEditPoints="1"/>
          </p:cNvSpPr>
          <p:nvPr/>
        </p:nvSpPr>
        <p:spPr bwMode="black">
          <a:xfrm>
            <a:off x="8634677" y="2413266"/>
            <a:ext cx="2894542" cy="3461084"/>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tx2"/>
          </a:solidFill>
          <a:ln>
            <a:noFill/>
          </a:ln>
        </p:spPr>
        <p:txBody>
          <a:bodyPr vert="horz" wrap="square" lIns="109693" tIns="54847" rIns="109693" bIns="54847" numCol="1" anchor="t" anchorCtr="0" compatLnSpc="1">
            <a:prstTxWarp prst="textNoShape">
              <a:avLst/>
            </a:prstTxWarp>
          </a:bodyPr>
          <a:lstStyle/>
          <a:p>
            <a:pPr defTabSz="1218683"/>
            <a:endParaRPr lang="en-US" sz="2099" dirty="0">
              <a:solidFill>
                <a:srgbClr val="505050"/>
              </a:solidFill>
            </a:endParaRPr>
          </a:p>
        </p:txBody>
      </p:sp>
    </p:spTree>
    <p:extLst>
      <p:ext uri="{BB962C8B-B14F-4D97-AF65-F5344CB8AC3E}">
        <p14:creationId xmlns:p14="http://schemas.microsoft.com/office/powerpoint/2010/main" val="2490896806"/>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can you do with PowerShell?</a:t>
            </a:r>
            <a:endParaRPr lang="en-US" dirty="0"/>
          </a:p>
        </p:txBody>
      </p:sp>
      <p:sp>
        <p:nvSpPr>
          <p:cNvPr id="15" name="Text Placeholder 4"/>
          <p:cNvSpPr txBox="1">
            <a:spLocks/>
          </p:cNvSpPr>
          <p:nvPr/>
        </p:nvSpPr>
        <p:spPr>
          <a:xfrm>
            <a:off x="1831919" y="1900638"/>
            <a:ext cx="9849041"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buSzTx/>
            </a:pPr>
            <a:r>
              <a:rPr lang="en-US" sz="2399" spc="-71" dirty="0">
                <a:solidFill>
                  <a:srgbClr val="00D8CC">
                    <a:alpha val="99000"/>
                  </a:srgbClr>
                </a:solidFill>
                <a:latin typeface="Segoe UI Light" pitchFamily="34" charset="0"/>
                <a:cs typeface="Segoe UI Light" pitchFamily="34" charset="0"/>
              </a:rPr>
              <a:t>Automation</a:t>
            </a:r>
            <a:endParaRPr lang="en-US" sz="2399" spc="-71" dirty="0">
              <a:gradFill>
                <a:gsLst>
                  <a:gs pos="0">
                    <a:srgbClr val="292929"/>
                  </a:gs>
                  <a:gs pos="100000">
                    <a:srgbClr val="292929"/>
                  </a:gs>
                </a:gsLst>
                <a:lin ang="5400000" scaled="0"/>
              </a:gradFill>
              <a:latin typeface="Segoe UI Light"/>
            </a:endParaRPr>
          </a:p>
          <a:p>
            <a:pPr fontAlgn="ctr">
              <a:lnSpc>
                <a:spcPct val="100000"/>
              </a:lnSpc>
              <a:spcBef>
                <a:spcPts val="0"/>
              </a:spcBef>
              <a:spcAft>
                <a:spcPct val="0"/>
              </a:spcAft>
              <a:buSzTx/>
              <a:tabLst>
                <a:tab pos="304598" algn="l"/>
              </a:tabLst>
            </a:pPr>
            <a:r>
              <a:rPr lang="en-US" sz="1600" dirty="0">
                <a:solidFill>
                  <a:srgbClr val="525051">
                    <a:alpha val="99000"/>
                  </a:srgbClr>
                </a:solidFill>
                <a:latin typeface="Segoe UI"/>
              </a:rPr>
              <a:t>Query, Manage and Configure Virtual Machines across multiple subscriptions, </a:t>
            </a:r>
            <a:br>
              <a:rPr lang="en-US" sz="1600" dirty="0">
                <a:solidFill>
                  <a:srgbClr val="525051">
                    <a:alpha val="99000"/>
                  </a:srgbClr>
                </a:solidFill>
                <a:latin typeface="Segoe UI"/>
              </a:rPr>
            </a:br>
            <a:r>
              <a:rPr lang="en-US" sz="1600" dirty="0">
                <a:solidFill>
                  <a:srgbClr val="525051">
                    <a:alpha val="99000"/>
                  </a:srgbClr>
                </a:solidFill>
                <a:latin typeface="Segoe UI"/>
              </a:rPr>
              <a:t>cloud services and storage accounts.</a:t>
            </a:r>
            <a:endParaRPr lang="en-US" sz="1600" kern="0" dirty="0">
              <a:ln>
                <a:solidFill>
                  <a:prstClr val="white">
                    <a:alpha val="0"/>
                  </a:prstClr>
                </a:solidFill>
              </a:ln>
              <a:solidFill>
                <a:srgbClr val="373737"/>
              </a:solidFill>
              <a:latin typeface="Segoe UI"/>
              <a:cs typeface="Arial" pitchFamily="34" charset="0"/>
            </a:endParaRPr>
          </a:p>
        </p:txBody>
      </p:sp>
      <p:sp>
        <p:nvSpPr>
          <p:cNvPr id="16" name="Rectangle 15"/>
          <p:cNvSpPr>
            <a:spLocks noChangeAspect="1"/>
          </p:cNvSpPr>
          <p:nvPr/>
        </p:nvSpPr>
        <p:spPr bwMode="auto">
          <a:xfrm>
            <a:off x="523740" y="1900638"/>
            <a:ext cx="1309347" cy="13093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defTabSz="1218683"/>
            <a:endParaRPr lang="en-US" dirty="0">
              <a:solidFill>
                <a:srgbClr val="FFFFFF"/>
              </a:solidFill>
            </a:endParaRPr>
          </a:p>
        </p:txBody>
      </p:sp>
      <p:sp>
        <p:nvSpPr>
          <p:cNvPr id="17" name="Rectangle 16"/>
          <p:cNvSpPr>
            <a:spLocks/>
          </p:cNvSpPr>
          <p:nvPr/>
        </p:nvSpPr>
        <p:spPr bwMode="auto">
          <a:xfrm>
            <a:off x="523746" y="3390854"/>
            <a:ext cx="1307250" cy="13072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00" tIns="45701" rIns="91400" bIns="45701" rtlCol="0" anchor="ctr"/>
          <a:lstStyle/>
          <a:p>
            <a:pPr algn="ctr" defTabSz="1218683"/>
            <a:endParaRPr lang="en-US" dirty="0">
              <a:solidFill>
                <a:srgbClr val="FFFFFF"/>
              </a:solidFill>
            </a:endParaRPr>
          </a:p>
        </p:txBody>
      </p:sp>
      <p:sp>
        <p:nvSpPr>
          <p:cNvPr id="18" name="Rectangle 17"/>
          <p:cNvSpPr>
            <a:spLocks/>
          </p:cNvSpPr>
          <p:nvPr/>
        </p:nvSpPr>
        <p:spPr bwMode="auto">
          <a:xfrm>
            <a:off x="523746" y="4878977"/>
            <a:ext cx="1307250" cy="13072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defTabSz="1218683"/>
            <a:endParaRPr lang="en-US" dirty="0">
              <a:solidFill>
                <a:srgbClr val="FFFFFF"/>
              </a:solidFill>
            </a:endParaRPr>
          </a:p>
        </p:txBody>
      </p:sp>
      <p:sp>
        <p:nvSpPr>
          <p:cNvPr id="19" name="Text Placeholder 4"/>
          <p:cNvSpPr txBox="1">
            <a:spLocks/>
          </p:cNvSpPr>
          <p:nvPr/>
        </p:nvSpPr>
        <p:spPr>
          <a:xfrm>
            <a:off x="1831919" y="4878977"/>
            <a:ext cx="9849041"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spcAft>
                <a:spcPts val="300"/>
              </a:spcAft>
              <a:buSzTx/>
            </a:pPr>
            <a:r>
              <a:rPr lang="en-US" sz="2399" spc="-71" dirty="0">
                <a:solidFill>
                  <a:srgbClr val="00D8CC">
                    <a:alpha val="99000"/>
                  </a:srgbClr>
                </a:solidFill>
                <a:latin typeface="Segoe UI Light" pitchFamily="34" charset="0"/>
                <a:cs typeface="Segoe UI Light" pitchFamily="34" charset="0"/>
              </a:rPr>
              <a:t>Virtual Networking</a:t>
            </a:r>
          </a:p>
          <a:p>
            <a:pPr fontAlgn="ctr">
              <a:lnSpc>
                <a:spcPct val="100000"/>
              </a:lnSpc>
              <a:spcBef>
                <a:spcPts val="0"/>
              </a:spcBef>
              <a:spcAft>
                <a:spcPct val="0"/>
              </a:spcAft>
              <a:buSzTx/>
              <a:tabLst>
                <a:tab pos="304598" algn="l"/>
              </a:tabLst>
            </a:pPr>
            <a:r>
              <a:rPr lang="en-US" sz="1600" dirty="0">
                <a:solidFill>
                  <a:srgbClr val="525051">
                    <a:alpha val="99000"/>
                  </a:srgbClr>
                </a:solidFill>
                <a:latin typeface="Segoe UI"/>
              </a:rPr>
              <a:t>Completely Configure VNETs from a Script</a:t>
            </a:r>
          </a:p>
        </p:txBody>
      </p:sp>
      <p:sp>
        <p:nvSpPr>
          <p:cNvPr id="20" name="Text Placeholder 4"/>
          <p:cNvSpPr txBox="1">
            <a:spLocks/>
          </p:cNvSpPr>
          <p:nvPr/>
        </p:nvSpPr>
        <p:spPr>
          <a:xfrm>
            <a:off x="1831919" y="3390854"/>
            <a:ext cx="9849041"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buSzTx/>
            </a:pPr>
            <a:r>
              <a:rPr lang="en-US" sz="2399" spc="-71" dirty="0">
                <a:solidFill>
                  <a:srgbClr val="00D8CC">
                    <a:alpha val="99000"/>
                  </a:srgbClr>
                </a:solidFill>
                <a:latin typeface="Segoe UI Light" pitchFamily="34" charset="0"/>
                <a:cs typeface="Segoe UI Light" pitchFamily="34" charset="0"/>
              </a:rPr>
              <a:t>Provision Fully Configured Virtual Machines</a:t>
            </a:r>
            <a:endParaRPr lang="en-US" sz="2399" spc="-71" dirty="0">
              <a:gradFill>
                <a:gsLst>
                  <a:gs pos="0">
                    <a:srgbClr val="292929"/>
                  </a:gs>
                  <a:gs pos="100000">
                    <a:srgbClr val="292929"/>
                  </a:gs>
                </a:gsLst>
                <a:lin ang="5400000" scaled="0"/>
              </a:gradFill>
              <a:latin typeface="Segoe UI Light"/>
            </a:endParaRPr>
          </a:p>
          <a:p>
            <a:pPr fontAlgn="ctr">
              <a:lnSpc>
                <a:spcPct val="100000"/>
              </a:lnSpc>
              <a:spcBef>
                <a:spcPts val="0"/>
              </a:spcBef>
              <a:spcAft>
                <a:spcPct val="0"/>
              </a:spcAft>
              <a:buSzTx/>
              <a:tabLst>
                <a:tab pos="304598" algn="l"/>
              </a:tabLst>
            </a:pPr>
            <a:r>
              <a:rPr lang="en-US" sz="1600" kern="0" dirty="0">
                <a:ln>
                  <a:solidFill>
                    <a:prstClr val="white">
                      <a:alpha val="0"/>
                    </a:prstClr>
                  </a:solidFill>
                </a:ln>
                <a:solidFill>
                  <a:srgbClr val="373737"/>
                </a:solidFill>
                <a:latin typeface="Segoe UI"/>
                <a:cs typeface="Arial" pitchFamily="34" charset="0"/>
              </a:rPr>
              <a:t>Domain Joined</a:t>
            </a:r>
          </a:p>
          <a:p>
            <a:pPr fontAlgn="ctr">
              <a:lnSpc>
                <a:spcPct val="100000"/>
              </a:lnSpc>
              <a:spcBef>
                <a:spcPts val="0"/>
              </a:spcBef>
              <a:spcAft>
                <a:spcPct val="0"/>
              </a:spcAft>
              <a:buSzTx/>
              <a:tabLst>
                <a:tab pos="304598" algn="l"/>
              </a:tabLst>
            </a:pPr>
            <a:r>
              <a:rPr lang="en-US" sz="1600" kern="0" dirty="0">
                <a:ln>
                  <a:solidFill>
                    <a:prstClr val="white">
                      <a:alpha val="0"/>
                    </a:prstClr>
                  </a:solidFill>
                </a:ln>
                <a:solidFill>
                  <a:srgbClr val="373737"/>
                </a:solidFill>
                <a:latin typeface="Segoe UI"/>
                <a:cs typeface="Arial" pitchFamily="34" charset="0"/>
              </a:rPr>
              <a:t>Storage and Networking Configured</a:t>
            </a:r>
            <a:endParaRPr lang="en-US" sz="1600" dirty="0">
              <a:solidFill>
                <a:srgbClr val="525051">
                  <a:alpha val="99000"/>
                </a:srgbClr>
              </a:solidFill>
              <a:latin typeface="Segoe UI"/>
            </a:endParaRPr>
          </a:p>
        </p:txBody>
      </p:sp>
      <p:sp>
        <p:nvSpPr>
          <p:cNvPr id="25" name="Freeform 89"/>
          <p:cNvSpPr>
            <a:spLocks noEditPoints="1"/>
          </p:cNvSpPr>
          <p:nvPr/>
        </p:nvSpPr>
        <p:spPr bwMode="black">
          <a:xfrm>
            <a:off x="738689" y="3762090"/>
            <a:ext cx="877365" cy="564782"/>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pPr defTabSz="1218683"/>
            <a:endParaRPr lang="en-US" sz="1600" dirty="0">
              <a:solidFill>
                <a:srgbClr val="505050"/>
              </a:solidFill>
            </a:endParaRPr>
          </a:p>
        </p:txBody>
      </p:sp>
      <p:sp>
        <p:nvSpPr>
          <p:cNvPr id="26" name="Freeform 78"/>
          <p:cNvSpPr>
            <a:spLocks noEditPoints="1"/>
          </p:cNvSpPr>
          <p:nvPr/>
        </p:nvSpPr>
        <p:spPr bwMode="black">
          <a:xfrm>
            <a:off x="781732" y="5153970"/>
            <a:ext cx="791277" cy="757265"/>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pPr defTabSz="1218683"/>
            <a:endParaRPr lang="en-US" sz="1600" dirty="0">
              <a:solidFill>
                <a:srgbClr val="505050"/>
              </a:solidFill>
            </a:endParaRPr>
          </a:p>
        </p:txBody>
      </p:sp>
      <p:sp>
        <p:nvSpPr>
          <p:cNvPr id="27" name="Freeform 9"/>
          <p:cNvSpPr>
            <a:spLocks noEditPoints="1"/>
          </p:cNvSpPr>
          <p:nvPr/>
        </p:nvSpPr>
        <p:spPr bwMode="black">
          <a:xfrm>
            <a:off x="796897" y="2173895"/>
            <a:ext cx="763033" cy="762833"/>
          </a:xfrm>
          <a:custGeom>
            <a:avLst/>
            <a:gdLst>
              <a:gd name="T0" fmla="*/ 204 w 300"/>
              <a:gd name="T1" fmla="*/ 62 h 300"/>
              <a:gd name="T2" fmla="*/ 232 w 300"/>
              <a:gd name="T3" fmla="*/ 76 h 300"/>
              <a:gd name="T4" fmla="*/ 204 w 300"/>
              <a:gd name="T5" fmla="*/ 89 h 300"/>
              <a:gd name="T6" fmla="*/ 174 w 300"/>
              <a:gd name="T7" fmla="*/ 83 h 300"/>
              <a:gd name="T8" fmla="*/ 178 w 300"/>
              <a:gd name="T9" fmla="*/ 49 h 300"/>
              <a:gd name="T10" fmla="*/ 150 w 300"/>
              <a:gd name="T11" fmla="*/ 35 h 300"/>
              <a:gd name="T12" fmla="*/ 178 w 300"/>
              <a:gd name="T13" fmla="*/ 22 h 300"/>
              <a:gd name="T14" fmla="*/ 208 w 300"/>
              <a:gd name="T15" fmla="*/ 28 h 300"/>
              <a:gd name="T16" fmla="*/ 288 w 300"/>
              <a:gd name="T17" fmla="*/ 199 h 300"/>
              <a:gd name="T18" fmla="*/ 266 w 300"/>
              <a:gd name="T19" fmla="*/ 219 h 300"/>
              <a:gd name="T20" fmla="*/ 169 w 300"/>
              <a:gd name="T21" fmla="*/ 242 h 300"/>
              <a:gd name="T22" fmla="*/ 47 w 300"/>
              <a:gd name="T23" fmla="*/ 175 h 300"/>
              <a:gd name="T24" fmla="*/ 130 w 300"/>
              <a:gd name="T25" fmla="*/ 160 h 300"/>
              <a:gd name="T26" fmla="*/ 198 w 300"/>
              <a:gd name="T27" fmla="*/ 158 h 300"/>
              <a:gd name="T28" fmla="*/ 201 w 300"/>
              <a:gd name="T29" fmla="*/ 183 h 300"/>
              <a:gd name="T30" fmla="*/ 144 w 300"/>
              <a:gd name="T31" fmla="*/ 190 h 300"/>
              <a:gd name="T32" fmla="*/ 223 w 300"/>
              <a:gd name="T33" fmla="*/ 207 h 300"/>
              <a:gd name="T34" fmla="*/ 287 w 300"/>
              <a:gd name="T35" fmla="*/ 182 h 300"/>
              <a:gd name="T36" fmla="*/ 34 w 300"/>
              <a:gd name="T37" fmla="*/ 162 h 300"/>
              <a:gd name="T38" fmla="*/ 0 w 300"/>
              <a:gd name="T39" fmla="*/ 228 h 300"/>
              <a:gd name="T40" fmla="*/ 39 w 300"/>
              <a:gd name="T41" fmla="*/ 224 h 300"/>
              <a:gd name="T42" fmla="*/ 34 w 300"/>
              <a:gd name="T43" fmla="*/ 162 h 300"/>
              <a:gd name="T44" fmla="*/ 300 w 300"/>
              <a:gd name="T45" fmla="*/ 294 h 300"/>
              <a:gd name="T46" fmla="*/ 0 w 300"/>
              <a:gd name="T47" fmla="*/ 300 h 300"/>
              <a:gd name="T48" fmla="*/ 270 w 300"/>
              <a:gd name="T49" fmla="*/ 86 h 300"/>
              <a:gd name="T50" fmla="*/ 274 w 300"/>
              <a:gd name="T51" fmla="*/ 68 h 300"/>
              <a:gd name="T52" fmla="*/ 296 w 300"/>
              <a:gd name="T53" fmla="*/ 44 h 300"/>
              <a:gd name="T54" fmla="*/ 290 w 300"/>
              <a:gd name="T55" fmla="*/ 9 h 300"/>
              <a:gd name="T56" fmla="*/ 239 w 300"/>
              <a:gd name="T57" fmla="*/ 8 h 300"/>
              <a:gd name="T58" fmla="*/ 242 w 300"/>
              <a:gd name="T59" fmla="*/ 34 h 300"/>
              <a:gd name="T60" fmla="*/ 264 w 300"/>
              <a:gd name="T61" fmla="*/ 11 h 300"/>
              <a:gd name="T62" fmla="*/ 286 w 300"/>
              <a:gd name="T63" fmla="*/ 31 h 300"/>
              <a:gd name="T64" fmla="*/ 274 w 300"/>
              <a:gd name="T65" fmla="*/ 50 h 300"/>
              <a:gd name="T66" fmla="*/ 259 w 300"/>
              <a:gd name="T67" fmla="*/ 68 h 300"/>
              <a:gd name="T68" fmla="*/ 256 w 300"/>
              <a:gd name="T69" fmla="*/ 86 h 300"/>
              <a:gd name="T70" fmla="*/ 270 w 300"/>
              <a:gd name="T71" fmla="*/ 111 h 300"/>
              <a:gd name="T72" fmla="*/ 256 w 300"/>
              <a:gd name="T73" fmla="*/ 98 h 300"/>
              <a:gd name="T74" fmla="*/ 270 w 300"/>
              <a:gd name="T75" fmla="*/ 111 h 300"/>
              <a:gd name="T76" fmla="*/ 75 w 300"/>
              <a:gd name="T77" fmla="*/ 111 h 300"/>
              <a:gd name="T78" fmla="*/ 98 w 300"/>
              <a:gd name="T79" fmla="*/ 0 h 300"/>
              <a:gd name="T80" fmla="*/ 153 w 300"/>
              <a:gd name="T81" fmla="*/ 111 h 300"/>
              <a:gd name="T82" fmla="*/ 126 w 300"/>
              <a:gd name="T83" fmla="*/ 76 h 300"/>
              <a:gd name="T84" fmla="*/ 123 w 300"/>
              <a:gd name="T85" fmla="*/ 65 h 300"/>
              <a:gd name="T86" fmla="*/ 106 w 300"/>
              <a:gd name="T87" fmla="*/ 13 h 300"/>
              <a:gd name="T88" fmla="*/ 100 w 300"/>
              <a:gd name="T89" fmla="*/ 33 h 300"/>
              <a:gd name="T90" fmla="*/ 123 w 300"/>
              <a:gd name="T91" fmla="*/ 6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0" h="300">
                <a:moveTo>
                  <a:pt x="174" y="83"/>
                </a:moveTo>
                <a:cubicBezTo>
                  <a:pt x="204" y="62"/>
                  <a:pt x="204" y="62"/>
                  <a:pt x="204" y="62"/>
                </a:cubicBezTo>
                <a:cubicBezTo>
                  <a:pt x="204" y="76"/>
                  <a:pt x="204" y="76"/>
                  <a:pt x="204" y="76"/>
                </a:cubicBezTo>
                <a:cubicBezTo>
                  <a:pt x="232" y="76"/>
                  <a:pt x="232" y="76"/>
                  <a:pt x="232" y="76"/>
                </a:cubicBezTo>
                <a:cubicBezTo>
                  <a:pt x="232" y="89"/>
                  <a:pt x="232" y="89"/>
                  <a:pt x="232" y="89"/>
                </a:cubicBezTo>
                <a:cubicBezTo>
                  <a:pt x="204" y="89"/>
                  <a:pt x="204" y="89"/>
                  <a:pt x="204" y="89"/>
                </a:cubicBezTo>
                <a:cubicBezTo>
                  <a:pt x="204" y="104"/>
                  <a:pt x="204" y="104"/>
                  <a:pt x="204" y="104"/>
                </a:cubicBezTo>
                <a:lnTo>
                  <a:pt x="174" y="83"/>
                </a:lnTo>
                <a:close/>
                <a:moveTo>
                  <a:pt x="208" y="28"/>
                </a:moveTo>
                <a:cubicBezTo>
                  <a:pt x="178" y="49"/>
                  <a:pt x="178" y="49"/>
                  <a:pt x="178" y="49"/>
                </a:cubicBezTo>
                <a:cubicBezTo>
                  <a:pt x="178" y="35"/>
                  <a:pt x="178" y="35"/>
                  <a:pt x="178" y="35"/>
                </a:cubicBezTo>
                <a:cubicBezTo>
                  <a:pt x="150" y="35"/>
                  <a:pt x="150" y="35"/>
                  <a:pt x="150" y="35"/>
                </a:cubicBezTo>
                <a:cubicBezTo>
                  <a:pt x="150" y="22"/>
                  <a:pt x="150" y="22"/>
                  <a:pt x="150" y="22"/>
                </a:cubicBezTo>
                <a:cubicBezTo>
                  <a:pt x="178" y="22"/>
                  <a:pt x="178" y="22"/>
                  <a:pt x="178" y="22"/>
                </a:cubicBezTo>
                <a:cubicBezTo>
                  <a:pt x="178" y="7"/>
                  <a:pt x="178" y="7"/>
                  <a:pt x="178" y="7"/>
                </a:cubicBezTo>
                <a:lnTo>
                  <a:pt x="208" y="28"/>
                </a:lnTo>
                <a:close/>
                <a:moveTo>
                  <a:pt x="300" y="190"/>
                </a:moveTo>
                <a:cubicBezTo>
                  <a:pt x="300" y="190"/>
                  <a:pt x="299" y="191"/>
                  <a:pt x="288" y="199"/>
                </a:cubicBezTo>
                <a:cubicBezTo>
                  <a:pt x="288" y="199"/>
                  <a:pt x="286" y="203"/>
                  <a:pt x="285" y="203"/>
                </a:cubicBezTo>
                <a:cubicBezTo>
                  <a:pt x="280" y="207"/>
                  <a:pt x="275" y="212"/>
                  <a:pt x="266" y="219"/>
                </a:cubicBezTo>
                <a:cubicBezTo>
                  <a:pt x="257" y="219"/>
                  <a:pt x="238" y="228"/>
                  <a:pt x="229" y="233"/>
                </a:cubicBezTo>
                <a:cubicBezTo>
                  <a:pt x="212" y="233"/>
                  <a:pt x="187" y="237"/>
                  <a:pt x="169" y="242"/>
                </a:cubicBezTo>
                <a:cubicBezTo>
                  <a:pt x="143" y="237"/>
                  <a:pt x="140" y="244"/>
                  <a:pt x="47" y="220"/>
                </a:cubicBezTo>
                <a:cubicBezTo>
                  <a:pt x="47" y="220"/>
                  <a:pt x="47" y="183"/>
                  <a:pt x="47" y="175"/>
                </a:cubicBezTo>
                <a:cubicBezTo>
                  <a:pt x="64" y="170"/>
                  <a:pt x="69" y="160"/>
                  <a:pt x="89" y="157"/>
                </a:cubicBezTo>
                <a:cubicBezTo>
                  <a:pt x="103" y="155"/>
                  <a:pt x="116" y="156"/>
                  <a:pt x="130" y="160"/>
                </a:cubicBezTo>
                <a:cubicBezTo>
                  <a:pt x="139" y="163"/>
                  <a:pt x="148" y="164"/>
                  <a:pt x="163" y="163"/>
                </a:cubicBezTo>
                <a:cubicBezTo>
                  <a:pt x="176" y="162"/>
                  <a:pt x="181" y="158"/>
                  <a:pt x="198" y="158"/>
                </a:cubicBezTo>
                <a:cubicBezTo>
                  <a:pt x="209" y="158"/>
                  <a:pt x="220" y="165"/>
                  <a:pt x="219" y="171"/>
                </a:cubicBezTo>
                <a:cubicBezTo>
                  <a:pt x="219" y="177"/>
                  <a:pt x="208" y="183"/>
                  <a:pt x="201" y="183"/>
                </a:cubicBezTo>
                <a:cubicBezTo>
                  <a:pt x="185" y="184"/>
                  <a:pt x="189" y="183"/>
                  <a:pt x="174" y="183"/>
                </a:cubicBezTo>
                <a:cubicBezTo>
                  <a:pt x="156" y="182"/>
                  <a:pt x="155" y="186"/>
                  <a:pt x="144" y="190"/>
                </a:cubicBezTo>
                <a:cubicBezTo>
                  <a:pt x="155" y="194"/>
                  <a:pt x="162" y="198"/>
                  <a:pt x="177" y="206"/>
                </a:cubicBezTo>
                <a:cubicBezTo>
                  <a:pt x="193" y="204"/>
                  <a:pt x="209" y="206"/>
                  <a:pt x="223" y="207"/>
                </a:cubicBezTo>
                <a:cubicBezTo>
                  <a:pt x="235" y="204"/>
                  <a:pt x="241" y="199"/>
                  <a:pt x="255" y="198"/>
                </a:cubicBezTo>
                <a:cubicBezTo>
                  <a:pt x="264" y="191"/>
                  <a:pt x="276" y="180"/>
                  <a:pt x="287" y="182"/>
                </a:cubicBezTo>
                <a:cubicBezTo>
                  <a:pt x="293" y="183"/>
                  <a:pt x="300" y="190"/>
                  <a:pt x="300" y="190"/>
                </a:cubicBezTo>
                <a:close/>
                <a:moveTo>
                  <a:pt x="34" y="162"/>
                </a:moveTo>
                <a:cubicBezTo>
                  <a:pt x="0" y="162"/>
                  <a:pt x="0" y="162"/>
                  <a:pt x="0" y="162"/>
                </a:cubicBezTo>
                <a:cubicBezTo>
                  <a:pt x="0" y="228"/>
                  <a:pt x="0" y="228"/>
                  <a:pt x="0" y="228"/>
                </a:cubicBezTo>
                <a:cubicBezTo>
                  <a:pt x="34" y="228"/>
                  <a:pt x="34" y="228"/>
                  <a:pt x="34" y="228"/>
                </a:cubicBezTo>
                <a:cubicBezTo>
                  <a:pt x="37" y="228"/>
                  <a:pt x="39" y="226"/>
                  <a:pt x="39" y="224"/>
                </a:cubicBezTo>
                <a:cubicBezTo>
                  <a:pt x="39" y="166"/>
                  <a:pt x="39" y="166"/>
                  <a:pt x="39" y="166"/>
                </a:cubicBezTo>
                <a:cubicBezTo>
                  <a:pt x="39" y="164"/>
                  <a:pt x="37" y="162"/>
                  <a:pt x="34" y="162"/>
                </a:cubicBezTo>
                <a:close/>
                <a:moveTo>
                  <a:pt x="300" y="300"/>
                </a:moveTo>
                <a:cubicBezTo>
                  <a:pt x="300" y="294"/>
                  <a:pt x="300" y="294"/>
                  <a:pt x="300" y="294"/>
                </a:cubicBezTo>
                <a:cubicBezTo>
                  <a:pt x="0" y="294"/>
                  <a:pt x="0" y="294"/>
                  <a:pt x="0" y="294"/>
                </a:cubicBezTo>
                <a:cubicBezTo>
                  <a:pt x="0" y="300"/>
                  <a:pt x="0" y="300"/>
                  <a:pt x="0" y="300"/>
                </a:cubicBezTo>
                <a:cubicBezTo>
                  <a:pt x="300" y="300"/>
                  <a:pt x="300" y="300"/>
                  <a:pt x="300" y="300"/>
                </a:cubicBezTo>
                <a:close/>
                <a:moveTo>
                  <a:pt x="270" y="86"/>
                </a:moveTo>
                <a:cubicBezTo>
                  <a:pt x="270" y="81"/>
                  <a:pt x="270" y="77"/>
                  <a:pt x="271" y="74"/>
                </a:cubicBezTo>
                <a:cubicBezTo>
                  <a:pt x="272" y="72"/>
                  <a:pt x="273" y="70"/>
                  <a:pt x="274" y="68"/>
                </a:cubicBezTo>
                <a:cubicBezTo>
                  <a:pt x="275" y="66"/>
                  <a:pt x="278" y="63"/>
                  <a:pt x="283" y="59"/>
                </a:cubicBezTo>
                <a:cubicBezTo>
                  <a:pt x="289" y="53"/>
                  <a:pt x="294" y="48"/>
                  <a:pt x="296" y="44"/>
                </a:cubicBezTo>
                <a:cubicBezTo>
                  <a:pt x="299" y="40"/>
                  <a:pt x="300" y="35"/>
                  <a:pt x="300" y="31"/>
                </a:cubicBezTo>
                <a:cubicBezTo>
                  <a:pt x="300" y="22"/>
                  <a:pt x="296" y="15"/>
                  <a:pt x="290" y="9"/>
                </a:cubicBezTo>
                <a:cubicBezTo>
                  <a:pt x="283" y="3"/>
                  <a:pt x="275" y="0"/>
                  <a:pt x="264" y="0"/>
                </a:cubicBezTo>
                <a:cubicBezTo>
                  <a:pt x="253" y="0"/>
                  <a:pt x="245" y="3"/>
                  <a:pt x="239" y="8"/>
                </a:cubicBezTo>
                <a:cubicBezTo>
                  <a:pt x="231" y="15"/>
                  <a:pt x="228" y="24"/>
                  <a:pt x="228" y="34"/>
                </a:cubicBezTo>
                <a:cubicBezTo>
                  <a:pt x="242" y="34"/>
                  <a:pt x="242" y="34"/>
                  <a:pt x="242" y="34"/>
                </a:cubicBezTo>
                <a:cubicBezTo>
                  <a:pt x="243" y="26"/>
                  <a:pt x="243" y="21"/>
                  <a:pt x="249" y="17"/>
                </a:cubicBezTo>
                <a:cubicBezTo>
                  <a:pt x="253" y="13"/>
                  <a:pt x="258" y="11"/>
                  <a:pt x="264" y="11"/>
                </a:cubicBezTo>
                <a:cubicBezTo>
                  <a:pt x="270" y="11"/>
                  <a:pt x="277" y="13"/>
                  <a:pt x="281" y="17"/>
                </a:cubicBezTo>
                <a:cubicBezTo>
                  <a:pt x="285" y="21"/>
                  <a:pt x="286" y="25"/>
                  <a:pt x="286" y="31"/>
                </a:cubicBezTo>
                <a:cubicBezTo>
                  <a:pt x="286" y="34"/>
                  <a:pt x="285" y="37"/>
                  <a:pt x="283" y="40"/>
                </a:cubicBezTo>
                <a:cubicBezTo>
                  <a:pt x="282" y="42"/>
                  <a:pt x="279" y="46"/>
                  <a:pt x="274" y="50"/>
                </a:cubicBezTo>
                <a:cubicBezTo>
                  <a:pt x="269" y="54"/>
                  <a:pt x="266" y="57"/>
                  <a:pt x="264" y="59"/>
                </a:cubicBezTo>
                <a:cubicBezTo>
                  <a:pt x="262" y="62"/>
                  <a:pt x="260" y="65"/>
                  <a:pt x="259" y="68"/>
                </a:cubicBezTo>
                <a:cubicBezTo>
                  <a:pt x="257" y="72"/>
                  <a:pt x="256" y="77"/>
                  <a:pt x="256" y="82"/>
                </a:cubicBezTo>
                <a:cubicBezTo>
                  <a:pt x="256" y="83"/>
                  <a:pt x="256" y="85"/>
                  <a:pt x="256" y="86"/>
                </a:cubicBezTo>
                <a:lnTo>
                  <a:pt x="270" y="86"/>
                </a:lnTo>
                <a:close/>
                <a:moveTo>
                  <a:pt x="270" y="111"/>
                </a:moveTo>
                <a:cubicBezTo>
                  <a:pt x="270" y="98"/>
                  <a:pt x="270" y="98"/>
                  <a:pt x="270" y="98"/>
                </a:cubicBezTo>
                <a:cubicBezTo>
                  <a:pt x="256" y="98"/>
                  <a:pt x="256" y="98"/>
                  <a:pt x="256" y="98"/>
                </a:cubicBezTo>
                <a:cubicBezTo>
                  <a:pt x="256" y="111"/>
                  <a:pt x="256" y="111"/>
                  <a:pt x="256" y="111"/>
                </a:cubicBezTo>
                <a:lnTo>
                  <a:pt x="270" y="111"/>
                </a:lnTo>
                <a:close/>
                <a:moveTo>
                  <a:pt x="86" y="76"/>
                </a:moveTo>
                <a:cubicBezTo>
                  <a:pt x="75" y="111"/>
                  <a:pt x="75" y="111"/>
                  <a:pt x="75" y="111"/>
                </a:cubicBezTo>
                <a:cubicBezTo>
                  <a:pt x="60" y="111"/>
                  <a:pt x="60" y="111"/>
                  <a:pt x="60" y="111"/>
                </a:cubicBezTo>
                <a:cubicBezTo>
                  <a:pt x="98" y="0"/>
                  <a:pt x="98" y="0"/>
                  <a:pt x="98" y="0"/>
                </a:cubicBezTo>
                <a:cubicBezTo>
                  <a:pt x="115" y="0"/>
                  <a:pt x="115" y="0"/>
                  <a:pt x="115" y="0"/>
                </a:cubicBezTo>
                <a:cubicBezTo>
                  <a:pt x="153" y="111"/>
                  <a:pt x="153" y="111"/>
                  <a:pt x="153" y="111"/>
                </a:cubicBezTo>
                <a:cubicBezTo>
                  <a:pt x="138" y="111"/>
                  <a:pt x="138" y="111"/>
                  <a:pt x="138" y="111"/>
                </a:cubicBezTo>
                <a:cubicBezTo>
                  <a:pt x="126" y="76"/>
                  <a:pt x="126" y="76"/>
                  <a:pt x="126" y="76"/>
                </a:cubicBezTo>
                <a:lnTo>
                  <a:pt x="86" y="76"/>
                </a:lnTo>
                <a:close/>
                <a:moveTo>
                  <a:pt x="123" y="65"/>
                </a:moveTo>
                <a:cubicBezTo>
                  <a:pt x="112" y="33"/>
                  <a:pt x="112" y="33"/>
                  <a:pt x="112" y="33"/>
                </a:cubicBezTo>
                <a:cubicBezTo>
                  <a:pt x="109" y="26"/>
                  <a:pt x="108" y="19"/>
                  <a:pt x="106" y="13"/>
                </a:cubicBezTo>
                <a:cubicBezTo>
                  <a:pt x="106" y="13"/>
                  <a:pt x="106" y="13"/>
                  <a:pt x="106" y="13"/>
                </a:cubicBezTo>
                <a:cubicBezTo>
                  <a:pt x="104" y="19"/>
                  <a:pt x="102" y="26"/>
                  <a:pt x="100" y="33"/>
                </a:cubicBezTo>
                <a:cubicBezTo>
                  <a:pt x="89" y="65"/>
                  <a:pt x="89" y="65"/>
                  <a:pt x="89" y="65"/>
                </a:cubicBezTo>
                <a:lnTo>
                  <a:pt x="123" y="65"/>
                </a:ln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pPr defTabSz="1218683"/>
            <a:endParaRPr lang="en-US" sz="1600" dirty="0">
              <a:solidFill>
                <a:srgbClr val="505050"/>
              </a:solidFill>
            </a:endParaRPr>
          </a:p>
        </p:txBody>
      </p:sp>
    </p:spTree>
    <p:extLst>
      <p:ext uri="{BB962C8B-B14F-4D97-AF65-F5344CB8AC3E}">
        <p14:creationId xmlns:p14="http://schemas.microsoft.com/office/powerpoint/2010/main" val="1280703834"/>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Virtual Machine Management</a:t>
            </a:r>
            <a:endParaRPr lang="en-US" dirty="0"/>
          </a:p>
        </p:txBody>
      </p:sp>
      <p:sp>
        <p:nvSpPr>
          <p:cNvPr id="6" name="Text Placeholder 4"/>
          <p:cNvSpPr txBox="1">
            <a:spLocks/>
          </p:cNvSpPr>
          <p:nvPr/>
        </p:nvSpPr>
        <p:spPr>
          <a:xfrm>
            <a:off x="1831919" y="1900638"/>
            <a:ext cx="9849041"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buSzTx/>
            </a:pPr>
            <a:r>
              <a:rPr lang="en-US" sz="2399" spc="-71" dirty="0">
                <a:solidFill>
                  <a:srgbClr val="00D8CC">
                    <a:alpha val="99000"/>
                  </a:srgbClr>
                </a:solidFill>
                <a:latin typeface="Segoe UI Light" pitchFamily="34" charset="0"/>
                <a:cs typeface="Segoe UI Light" pitchFamily="34" charset="0"/>
              </a:rPr>
              <a:t>Quick VM Provisioning Mode</a:t>
            </a:r>
            <a:endParaRPr lang="en-US" sz="2399" spc="-71" dirty="0">
              <a:gradFill>
                <a:gsLst>
                  <a:gs pos="0">
                    <a:srgbClr val="292929"/>
                  </a:gs>
                  <a:gs pos="100000">
                    <a:srgbClr val="292929"/>
                  </a:gs>
                </a:gsLst>
                <a:lin ang="5400000" scaled="0"/>
              </a:gradFill>
              <a:latin typeface="Segoe UI Light"/>
            </a:endParaRPr>
          </a:p>
          <a:p>
            <a:pPr fontAlgn="ctr">
              <a:lnSpc>
                <a:spcPct val="100000"/>
              </a:lnSpc>
              <a:spcBef>
                <a:spcPts val="0"/>
              </a:spcBef>
              <a:spcAft>
                <a:spcPct val="0"/>
              </a:spcAft>
              <a:buSzTx/>
              <a:tabLst>
                <a:tab pos="304598" algn="l"/>
              </a:tabLst>
            </a:pPr>
            <a:r>
              <a:rPr lang="en-US" sz="1600" dirty="0">
                <a:solidFill>
                  <a:srgbClr val="525051">
                    <a:alpha val="99000"/>
                  </a:srgbClr>
                </a:solidFill>
                <a:latin typeface="Segoe UI"/>
              </a:rPr>
              <a:t>Supports VM Creation in a Single Cmdlet</a:t>
            </a:r>
            <a:endParaRPr lang="en-US" sz="1600" kern="0" dirty="0">
              <a:ln>
                <a:solidFill>
                  <a:prstClr val="white">
                    <a:alpha val="0"/>
                  </a:prstClr>
                </a:solidFill>
              </a:ln>
              <a:solidFill>
                <a:srgbClr val="373737"/>
              </a:solidFill>
              <a:latin typeface="Segoe UI"/>
              <a:cs typeface="Arial" pitchFamily="34" charset="0"/>
            </a:endParaRPr>
          </a:p>
        </p:txBody>
      </p:sp>
      <p:sp>
        <p:nvSpPr>
          <p:cNvPr id="7" name="Rectangle 6"/>
          <p:cNvSpPr>
            <a:spLocks noChangeAspect="1"/>
          </p:cNvSpPr>
          <p:nvPr/>
        </p:nvSpPr>
        <p:spPr bwMode="auto">
          <a:xfrm>
            <a:off x="523740" y="1900638"/>
            <a:ext cx="1309347" cy="13093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defTabSz="1218683"/>
            <a:endParaRPr lang="en-US" dirty="0">
              <a:solidFill>
                <a:srgbClr val="FFFFFF"/>
              </a:solidFill>
            </a:endParaRPr>
          </a:p>
        </p:txBody>
      </p:sp>
      <p:sp>
        <p:nvSpPr>
          <p:cNvPr id="8" name="Rectangle 7"/>
          <p:cNvSpPr>
            <a:spLocks/>
          </p:cNvSpPr>
          <p:nvPr/>
        </p:nvSpPr>
        <p:spPr bwMode="auto">
          <a:xfrm>
            <a:off x="523746" y="3390854"/>
            <a:ext cx="1307250" cy="13072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00" tIns="45701" rIns="91400" bIns="45701" rtlCol="0" anchor="ctr"/>
          <a:lstStyle/>
          <a:p>
            <a:pPr algn="ctr" defTabSz="1218683"/>
            <a:endParaRPr lang="en-US" dirty="0">
              <a:solidFill>
                <a:srgbClr val="FFFFFF"/>
              </a:solidFill>
            </a:endParaRPr>
          </a:p>
        </p:txBody>
      </p:sp>
      <p:sp>
        <p:nvSpPr>
          <p:cNvPr id="9" name="Rectangle 8"/>
          <p:cNvSpPr>
            <a:spLocks/>
          </p:cNvSpPr>
          <p:nvPr/>
        </p:nvSpPr>
        <p:spPr bwMode="auto">
          <a:xfrm>
            <a:off x="523746" y="4878977"/>
            <a:ext cx="1307250" cy="13072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388" tIns="45695" rIns="91388" bIns="45695" rtlCol="0" anchor="ctr"/>
          <a:lstStyle/>
          <a:p>
            <a:pPr algn="ctr" defTabSz="1218683"/>
            <a:endParaRPr lang="en-US" dirty="0">
              <a:solidFill>
                <a:srgbClr val="FFFFFF"/>
              </a:solidFill>
            </a:endParaRPr>
          </a:p>
        </p:txBody>
      </p:sp>
      <p:sp>
        <p:nvSpPr>
          <p:cNvPr id="10" name="Text Placeholder 4"/>
          <p:cNvSpPr txBox="1">
            <a:spLocks/>
          </p:cNvSpPr>
          <p:nvPr/>
        </p:nvSpPr>
        <p:spPr>
          <a:xfrm>
            <a:off x="1831919" y="4878977"/>
            <a:ext cx="9849041"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buSzTx/>
            </a:pPr>
            <a:r>
              <a:rPr lang="en-US" sz="2399" spc="-71" dirty="0">
                <a:solidFill>
                  <a:srgbClr val="00D8CC">
                    <a:alpha val="99000"/>
                  </a:srgbClr>
                </a:solidFill>
                <a:latin typeface="Segoe UI Light" pitchFamily="34" charset="0"/>
                <a:cs typeface="Segoe UI Light" pitchFamily="34" charset="0"/>
              </a:rPr>
              <a:t>Create Multiple Pre-Defined VMs in a Batch</a:t>
            </a:r>
          </a:p>
          <a:p>
            <a:pPr>
              <a:lnSpc>
                <a:spcPct val="100000"/>
              </a:lnSpc>
              <a:spcBef>
                <a:spcPts val="0"/>
              </a:spcBef>
              <a:buSzTx/>
            </a:pPr>
            <a:r>
              <a:rPr lang="en-US" sz="1600" dirty="0">
                <a:solidFill>
                  <a:srgbClr val="525051">
                    <a:alpha val="99000"/>
                  </a:srgbClr>
                </a:solidFill>
                <a:latin typeface="Segoe UI"/>
              </a:rPr>
              <a:t>New-AzureVM -VMs $vm1, $vm2, $vm3</a:t>
            </a:r>
          </a:p>
        </p:txBody>
      </p:sp>
      <p:sp>
        <p:nvSpPr>
          <p:cNvPr id="11" name="Text Placeholder 4"/>
          <p:cNvSpPr txBox="1">
            <a:spLocks/>
          </p:cNvSpPr>
          <p:nvPr/>
        </p:nvSpPr>
        <p:spPr>
          <a:xfrm>
            <a:off x="1831919" y="3390854"/>
            <a:ext cx="9849041" cy="1307251"/>
          </a:xfrm>
          <a:prstGeom prst="rect">
            <a:avLst/>
          </a:prstGeom>
          <a:solidFill>
            <a:schemeClr val="tx1">
              <a:alpha val="5000"/>
            </a:schemeClr>
          </a:solidFill>
        </p:spPr>
        <p:txBody>
          <a:bodyPr lIns="137102" tIns="0" rIns="18280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768"/>
              </a:spcBef>
              <a:buSzTx/>
            </a:pPr>
            <a:r>
              <a:rPr lang="en-US" sz="2399" spc="-71" dirty="0">
                <a:solidFill>
                  <a:srgbClr val="00D8CC">
                    <a:alpha val="99000"/>
                  </a:srgbClr>
                </a:solidFill>
                <a:latin typeface="Segoe UI Light" pitchFamily="34" charset="0"/>
                <a:cs typeface="Segoe UI Light" pitchFamily="34" charset="0"/>
              </a:rPr>
              <a:t>Advanced Provisioning Configuration Mode</a:t>
            </a:r>
          </a:p>
          <a:p>
            <a:pPr fontAlgn="ctr">
              <a:lnSpc>
                <a:spcPct val="100000"/>
              </a:lnSpc>
              <a:spcBef>
                <a:spcPts val="0"/>
              </a:spcBef>
              <a:spcAft>
                <a:spcPct val="0"/>
              </a:spcAft>
              <a:buSzTx/>
              <a:tabLst>
                <a:tab pos="304598" algn="l"/>
              </a:tabLst>
            </a:pPr>
            <a:r>
              <a:rPr lang="en-US" sz="1600" dirty="0">
                <a:solidFill>
                  <a:srgbClr val="525051">
                    <a:alpha val="99000"/>
                  </a:srgbClr>
                </a:solidFill>
                <a:latin typeface="Segoe UI"/>
              </a:rPr>
              <a:t>Provision With: Endpoints, Data Disks</a:t>
            </a:r>
          </a:p>
          <a:p>
            <a:pPr fontAlgn="ctr">
              <a:lnSpc>
                <a:spcPct val="100000"/>
              </a:lnSpc>
              <a:spcBef>
                <a:spcPts val="0"/>
              </a:spcBef>
              <a:spcAft>
                <a:spcPct val="0"/>
              </a:spcAft>
              <a:buSzTx/>
              <a:tabLst>
                <a:tab pos="304598" algn="l"/>
              </a:tabLst>
            </a:pPr>
            <a:r>
              <a:rPr lang="en-US" sz="1600" dirty="0">
                <a:solidFill>
                  <a:srgbClr val="525051">
                    <a:alpha val="99000"/>
                  </a:srgbClr>
                </a:solidFill>
                <a:latin typeface="Segoe UI"/>
              </a:rPr>
              <a:t>Configure: Cache Settings for OS/Data Disks and Subnet Names</a:t>
            </a:r>
            <a:endParaRPr lang="en-US" sz="1600" kern="0" dirty="0">
              <a:ln>
                <a:solidFill>
                  <a:prstClr val="white">
                    <a:alpha val="0"/>
                  </a:prstClr>
                </a:solidFill>
              </a:ln>
              <a:solidFill>
                <a:srgbClr val="373737"/>
              </a:solidFill>
              <a:latin typeface="Segoe UI"/>
              <a:cs typeface="Arial" pitchFamily="34" charset="0"/>
            </a:endParaRPr>
          </a:p>
        </p:txBody>
      </p:sp>
      <p:sp>
        <p:nvSpPr>
          <p:cNvPr id="15" name="Freeform 6"/>
          <p:cNvSpPr>
            <a:spLocks noChangeAspect="1" noEditPoints="1"/>
          </p:cNvSpPr>
          <p:nvPr/>
        </p:nvSpPr>
        <p:spPr bwMode="black">
          <a:xfrm>
            <a:off x="898777" y="5176223"/>
            <a:ext cx="557188" cy="712761"/>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rgbClr val="FFFFFF"/>
          </a:solidFill>
          <a:ln w="7" cap="flat">
            <a:noFill/>
            <a:prstDash val="solid"/>
            <a:miter lim="800000"/>
            <a:headEnd/>
            <a:tailEnd/>
          </a:ln>
        </p:spPr>
        <p:txBody>
          <a:bodyPr vert="horz" wrap="square" lIns="91416" tIns="45708" rIns="91416" bIns="45708" numCol="1" anchor="t" anchorCtr="0" compatLnSpc="1">
            <a:prstTxWarp prst="textNoShape">
              <a:avLst/>
            </a:prstTxWarp>
          </a:bodyPr>
          <a:lstStyle/>
          <a:p>
            <a:pPr defTabSz="1218683"/>
            <a:endParaRPr lang="en-US" dirty="0">
              <a:solidFill>
                <a:srgbClr val="505050"/>
              </a:solidFill>
            </a:endParaRPr>
          </a:p>
        </p:txBody>
      </p:sp>
      <p:sp>
        <p:nvSpPr>
          <p:cNvPr id="16" name="Freeform 7"/>
          <p:cNvSpPr>
            <a:spLocks noEditPoints="1"/>
          </p:cNvSpPr>
          <p:nvPr/>
        </p:nvSpPr>
        <p:spPr bwMode="black">
          <a:xfrm>
            <a:off x="763086" y="3629718"/>
            <a:ext cx="828570" cy="829525"/>
          </a:xfrm>
          <a:custGeom>
            <a:avLst/>
            <a:gdLst>
              <a:gd name="T0" fmla="*/ 52 w 300"/>
              <a:gd name="T1" fmla="*/ 268 h 300"/>
              <a:gd name="T2" fmla="*/ 62 w 300"/>
              <a:gd name="T3" fmla="*/ 255 h 300"/>
              <a:gd name="T4" fmla="*/ 77 w 300"/>
              <a:gd name="T5" fmla="*/ 230 h 300"/>
              <a:gd name="T6" fmla="*/ 46 w 300"/>
              <a:gd name="T7" fmla="*/ 204 h 300"/>
              <a:gd name="T8" fmla="*/ 15 w 300"/>
              <a:gd name="T9" fmla="*/ 233 h 300"/>
              <a:gd name="T10" fmla="*/ 33 w 300"/>
              <a:gd name="T11" fmla="*/ 219 h 300"/>
              <a:gd name="T12" fmla="*/ 60 w 300"/>
              <a:gd name="T13" fmla="*/ 219 h 300"/>
              <a:gd name="T14" fmla="*/ 63 w 300"/>
              <a:gd name="T15" fmla="*/ 238 h 300"/>
              <a:gd name="T16" fmla="*/ 46 w 300"/>
              <a:gd name="T17" fmla="*/ 255 h 300"/>
              <a:gd name="T18" fmla="*/ 39 w 300"/>
              <a:gd name="T19" fmla="*/ 275 h 300"/>
              <a:gd name="T20" fmla="*/ 51 w 300"/>
              <a:gd name="T21" fmla="*/ 279 h 300"/>
              <a:gd name="T22" fmla="*/ 51 w 300"/>
              <a:gd name="T23" fmla="*/ 288 h 300"/>
              <a:gd name="T24" fmla="*/ 39 w 300"/>
              <a:gd name="T25" fmla="*/ 300 h 300"/>
              <a:gd name="T26" fmla="*/ 300 w 300"/>
              <a:gd name="T27" fmla="*/ 216 h 300"/>
              <a:gd name="T28" fmla="*/ 218 w 300"/>
              <a:gd name="T29" fmla="*/ 300 h 300"/>
              <a:gd name="T30" fmla="*/ 220 w 300"/>
              <a:gd name="T31" fmla="*/ 263 h 300"/>
              <a:gd name="T32" fmla="*/ 277 w 300"/>
              <a:gd name="T33" fmla="*/ 216 h 300"/>
              <a:gd name="T34" fmla="*/ 149 w 300"/>
              <a:gd name="T35" fmla="*/ 228 h 300"/>
              <a:gd name="T36" fmla="*/ 119 w 300"/>
              <a:gd name="T37" fmla="*/ 242 h 300"/>
              <a:gd name="T38" fmla="*/ 149 w 300"/>
              <a:gd name="T39" fmla="*/ 262 h 300"/>
              <a:gd name="T40" fmla="*/ 177 w 300"/>
              <a:gd name="T41" fmla="*/ 252 h 300"/>
              <a:gd name="T42" fmla="*/ 255 w 300"/>
              <a:gd name="T43" fmla="*/ 75 h 300"/>
              <a:gd name="T44" fmla="*/ 259 w 300"/>
              <a:gd name="T45" fmla="*/ 59 h 300"/>
              <a:gd name="T46" fmla="*/ 278 w 300"/>
              <a:gd name="T47" fmla="*/ 38 h 300"/>
              <a:gd name="T48" fmla="*/ 272 w 300"/>
              <a:gd name="T49" fmla="*/ 8 h 300"/>
              <a:gd name="T50" fmla="*/ 228 w 300"/>
              <a:gd name="T51" fmla="*/ 7 h 300"/>
              <a:gd name="T52" fmla="*/ 231 w 300"/>
              <a:gd name="T53" fmla="*/ 29 h 300"/>
              <a:gd name="T54" fmla="*/ 250 w 300"/>
              <a:gd name="T55" fmla="*/ 10 h 300"/>
              <a:gd name="T56" fmla="*/ 269 w 300"/>
              <a:gd name="T57" fmla="*/ 26 h 300"/>
              <a:gd name="T58" fmla="*/ 259 w 300"/>
              <a:gd name="T59" fmla="*/ 43 h 300"/>
              <a:gd name="T60" fmla="*/ 245 w 300"/>
              <a:gd name="T61" fmla="*/ 59 h 300"/>
              <a:gd name="T62" fmla="*/ 243 w 300"/>
              <a:gd name="T63" fmla="*/ 75 h 300"/>
              <a:gd name="T64" fmla="*/ 255 w 300"/>
              <a:gd name="T65" fmla="*/ 96 h 300"/>
              <a:gd name="T66" fmla="*/ 243 w 300"/>
              <a:gd name="T67" fmla="*/ 84 h 300"/>
              <a:gd name="T68" fmla="*/ 255 w 300"/>
              <a:gd name="T69" fmla="*/ 96 h 300"/>
              <a:gd name="T70" fmla="*/ 49 w 300"/>
              <a:gd name="T71" fmla="*/ 84 h 300"/>
              <a:gd name="T72" fmla="*/ 0 w 300"/>
              <a:gd name="T73" fmla="*/ 47 h 300"/>
              <a:gd name="T74" fmla="*/ 35 w 300"/>
              <a:gd name="T75" fmla="*/ 68 h 300"/>
              <a:gd name="T76" fmla="*/ 102 w 300"/>
              <a:gd name="T77" fmla="*/ 0 h 300"/>
              <a:gd name="T78" fmla="*/ 147 w 300"/>
              <a:gd name="T79" fmla="*/ 58 h 300"/>
              <a:gd name="T80" fmla="*/ 177 w 300"/>
              <a:gd name="T81" fmla="*/ 38 h 300"/>
              <a:gd name="T82" fmla="*/ 147 w 300"/>
              <a:gd name="T83" fmla="*/ 24 h 300"/>
              <a:gd name="T84" fmla="*/ 147 w 300"/>
              <a:gd name="T85" fmla="*/ 72 h 300"/>
              <a:gd name="T86" fmla="*/ 56 w 300"/>
              <a:gd name="T87" fmla="*/ 151 h 300"/>
              <a:gd name="T88" fmla="*/ 36 w 300"/>
              <a:gd name="T89" fmla="*/ 121 h 300"/>
              <a:gd name="T90" fmla="*/ 22 w 300"/>
              <a:gd name="T91" fmla="*/ 151 h 300"/>
              <a:gd name="T92" fmla="*/ 70 w 300"/>
              <a:gd name="T93" fmla="*/ 151 h 300"/>
              <a:gd name="T94" fmla="*/ 240 w 300"/>
              <a:gd name="T95" fmla="*/ 149 h 300"/>
              <a:gd name="T96" fmla="*/ 260 w 300"/>
              <a:gd name="T97" fmla="*/ 179 h 300"/>
              <a:gd name="T98" fmla="*/ 274 w 300"/>
              <a:gd name="T99" fmla="*/ 149 h 300"/>
              <a:gd name="T100" fmla="*/ 226 w 300"/>
              <a:gd name="T101" fmla="*/ 14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0" h="300">
                <a:moveTo>
                  <a:pt x="51" y="279"/>
                </a:moveTo>
                <a:cubicBezTo>
                  <a:pt x="51" y="274"/>
                  <a:pt x="51" y="270"/>
                  <a:pt x="52" y="268"/>
                </a:cubicBezTo>
                <a:cubicBezTo>
                  <a:pt x="52" y="266"/>
                  <a:pt x="53" y="264"/>
                  <a:pt x="55" y="263"/>
                </a:cubicBezTo>
                <a:cubicBezTo>
                  <a:pt x="56" y="261"/>
                  <a:pt x="58" y="259"/>
                  <a:pt x="62" y="255"/>
                </a:cubicBezTo>
                <a:cubicBezTo>
                  <a:pt x="68" y="250"/>
                  <a:pt x="72" y="246"/>
                  <a:pt x="74" y="242"/>
                </a:cubicBezTo>
                <a:cubicBezTo>
                  <a:pt x="76" y="239"/>
                  <a:pt x="77" y="235"/>
                  <a:pt x="77" y="230"/>
                </a:cubicBezTo>
                <a:cubicBezTo>
                  <a:pt x="77" y="223"/>
                  <a:pt x="74" y="217"/>
                  <a:pt x="68" y="212"/>
                </a:cubicBezTo>
                <a:cubicBezTo>
                  <a:pt x="63" y="207"/>
                  <a:pt x="55" y="204"/>
                  <a:pt x="46" y="204"/>
                </a:cubicBezTo>
                <a:cubicBezTo>
                  <a:pt x="37" y="204"/>
                  <a:pt x="30" y="206"/>
                  <a:pt x="24" y="211"/>
                </a:cubicBezTo>
                <a:cubicBezTo>
                  <a:pt x="18" y="217"/>
                  <a:pt x="15" y="225"/>
                  <a:pt x="15" y="233"/>
                </a:cubicBezTo>
                <a:cubicBezTo>
                  <a:pt x="27" y="233"/>
                  <a:pt x="27" y="233"/>
                  <a:pt x="27" y="233"/>
                </a:cubicBezTo>
                <a:cubicBezTo>
                  <a:pt x="28" y="227"/>
                  <a:pt x="28" y="223"/>
                  <a:pt x="33" y="219"/>
                </a:cubicBezTo>
                <a:cubicBezTo>
                  <a:pt x="37" y="216"/>
                  <a:pt x="41" y="214"/>
                  <a:pt x="46" y="214"/>
                </a:cubicBezTo>
                <a:cubicBezTo>
                  <a:pt x="51" y="214"/>
                  <a:pt x="57" y="216"/>
                  <a:pt x="60" y="219"/>
                </a:cubicBezTo>
                <a:cubicBezTo>
                  <a:pt x="64" y="223"/>
                  <a:pt x="65" y="226"/>
                  <a:pt x="65" y="230"/>
                </a:cubicBezTo>
                <a:cubicBezTo>
                  <a:pt x="65" y="233"/>
                  <a:pt x="64" y="236"/>
                  <a:pt x="63" y="238"/>
                </a:cubicBezTo>
                <a:cubicBezTo>
                  <a:pt x="61" y="240"/>
                  <a:pt x="59" y="243"/>
                  <a:pt x="55" y="247"/>
                </a:cubicBezTo>
                <a:cubicBezTo>
                  <a:pt x="51" y="251"/>
                  <a:pt x="48" y="253"/>
                  <a:pt x="46" y="255"/>
                </a:cubicBezTo>
                <a:cubicBezTo>
                  <a:pt x="44" y="258"/>
                  <a:pt x="42" y="260"/>
                  <a:pt x="41" y="263"/>
                </a:cubicBezTo>
                <a:cubicBezTo>
                  <a:pt x="40" y="266"/>
                  <a:pt x="39" y="270"/>
                  <a:pt x="39" y="275"/>
                </a:cubicBezTo>
                <a:cubicBezTo>
                  <a:pt x="39" y="276"/>
                  <a:pt x="39" y="277"/>
                  <a:pt x="39" y="279"/>
                </a:cubicBezTo>
                <a:lnTo>
                  <a:pt x="51" y="279"/>
                </a:lnTo>
                <a:close/>
                <a:moveTo>
                  <a:pt x="51" y="300"/>
                </a:moveTo>
                <a:cubicBezTo>
                  <a:pt x="51" y="288"/>
                  <a:pt x="51" y="288"/>
                  <a:pt x="51" y="288"/>
                </a:cubicBezTo>
                <a:cubicBezTo>
                  <a:pt x="39" y="288"/>
                  <a:pt x="39" y="288"/>
                  <a:pt x="39" y="288"/>
                </a:cubicBezTo>
                <a:cubicBezTo>
                  <a:pt x="39" y="300"/>
                  <a:pt x="39" y="300"/>
                  <a:pt x="39" y="300"/>
                </a:cubicBezTo>
                <a:lnTo>
                  <a:pt x="51" y="300"/>
                </a:lnTo>
                <a:close/>
                <a:moveTo>
                  <a:pt x="300" y="216"/>
                </a:moveTo>
                <a:cubicBezTo>
                  <a:pt x="247" y="300"/>
                  <a:pt x="247" y="300"/>
                  <a:pt x="247" y="300"/>
                </a:cubicBezTo>
                <a:cubicBezTo>
                  <a:pt x="218" y="300"/>
                  <a:pt x="218" y="300"/>
                  <a:pt x="218" y="300"/>
                </a:cubicBezTo>
                <a:cubicBezTo>
                  <a:pt x="198" y="263"/>
                  <a:pt x="198" y="263"/>
                  <a:pt x="198" y="263"/>
                </a:cubicBezTo>
                <a:cubicBezTo>
                  <a:pt x="220" y="263"/>
                  <a:pt x="220" y="263"/>
                  <a:pt x="220" y="263"/>
                </a:cubicBezTo>
                <a:cubicBezTo>
                  <a:pt x="233" y="285"/>
                  <a:pt x="233" y="285"/>
                  <a:pt x="233" y="285"/>
                </a:cubicBezTo>
                <a:cubicBezTo>
                  <a:pt x="277" y="216"/>
                  <a:pt x="277" y="216"/>
                  <a:pt x="277" y="216"/>
                </a:cubicBezTo>
                <a:lnTo>
                  <a:pt x="300" y="216"/>
                </a:lnTo>
                <a:close/>
                <a:moveTo>
                  <a:pt x="149" y="228"/>
                </a:moveTo>
                <a:cubicBezTo>
                  <a:pt x="149" y="242"/>
                  <a:pt x="149" y="242"/>
                  <a:pt x="149" y="242"/>
                </a:cubicBezTo>
                <a:cubicBezTo>
                  <a:pt x="119" y="242"/>
                  <a:pt x="119" y="242"/>
                  <a:pt x="119" y="242"/>
                </a:cubicBezTo>
                <a:cubicBezTo>
                  <a:pt x="119" y="262"/>
                  <a:pt x="119" y="262"/>
                  <a:pt x="119" y="262"/>
                </a:cubicBezTo>
                <a:cubicBezTo>
                  <a:pt x="149" y="262"/>
                  <a:pt x="149" y="262"/>
                  <a:pt x="149" y="262"/>
                </a:cubicBezTo>
                <a:cubicBezTo>
                  <a:pt x="149" y="276"/>
                  <a:pt x="149" y="276"/>
                  <a:pt x="149" y="276"/>
                </a:cubicBezTo>
                <a:cubicBezTo>
                  <a:pt x="177" y="252"/>
                  <a:pt x="177" y="252"/>
                  <a:pt x="177" y="252"/>
                </a:cubicBezTo>
                <a:lnTo>
                  <a:pt x="149" y="228"/>
                </a:lnTo>
                <a:close/>
                <a:moveTo>
                  <a:pt x="255" y="75"/>
                </a:moveTo>
                <a:cubicBezTo>
                  <a:pt x="255" y="70"/>
                  <a:pt x="255" y="66"/>
                  <a:pt x="256" y="64"/>
                </a:cubicBezTo>
                <a:cubicBezTo>
                  <a:pt x="256" y="62"/>
                  <a:pt x="257" y="60"/>
                  <a:pt x="259" y="59"/>
                </a:cubicBezTo>
                <a:cubicBezTo>
                  <a:pt x="260" y="57"/>
                  <a:pt x="262" y="55"/>
                  <a:pt x="266" y="51"/>
                </a:cubicBezTo>
                <a:cubicBezTo>
                  <a:pt x="272" y="46"/>
                  <a:pt x="276" y="42"/>
                  <a:pt x="278" y="38"/>
                </a:cubicBezTo>
                <a:cubicBezTo>
                  <a:pt x="280" y="35"/>
                  <a:pt x="281" y="31"/>
                  <a:pt x="281" y="26"/>
                </a:cubicBezTo>
                <a:cubicBezTo>
                  <a:pt x="281" y="19"/>
                  <a:pt x="278" y="13"/>
                  <a:pt x="272" y="8"/>
                </a:cubicBezTo>
                <a:cubicBezTo>
                  <a:pt x="267" y="3"/>
                  <a:pt x="259" y="0"/>
                  <a:pt x="250" y="0"/>
                </a:cubicBezTo>
                <a:cubicBezTo>
                  <a:pt x="241" y="0"/>
                  <a:pt x="234" y="2"/>
                  <a:pt x="228" y="7"/>
                </a:cubicBezTo>
                <a:cubicBezTo>
                  <a:pt x="222" y="13"/>
                  <a:pt x="219" y="21"/>
                  <a:pt x="219" y="29"/>
                </a:cubicBezTo>
                <a:cubicBezTo>
                  <a:pt x="231" y="29"/>
                  <a:pt x="231" y="29"/>
                  <a:pt x="231" y="29"/>
                </a:cubicBezTo>
                <a:cubicBezTo>
                  <a:pt x="232" y="23"/>
                  <a:pt x="232" y="19"/>
                  <a:pt x="237" y="15"/>
                </a:cubicBezTo>
                <a:cubicBezTo>
                  <a:pt x="241" y="12"/>
                  <a:pt x="245" y="10"/>
                  <a:pt x="250" y="10"/>
                </a:cubicBezTo>
                <a:cubicBezTo>
                  <a:pt x="255" y="10"/>
                  <a:pt x="261" y="12"/>
                  <a:pt x="264" y="15"/>
                </a:cubicBezTo>
                <a:cubicBezTo>
                  <a:pt x="268" y="19"/>
                  <a:pt x="269" y="22"/>
                  <a:pt x="269" y="26"/>
                </a:cubicBezTo>
                <a:cubicBezTo>
                  <a:pt x="269" y="29"/>
                  <a:pt x="268" y="32"/>
                  <a:pt x="267" y="34"/>
                </a:cubicBezTo>
                <a:cubicBezTo>
                  <a:pt x="265" y="36"/>
                  <a:pt x="263" y="39"/>
                  <a:pt x="259" y="43"/>
                </a:cubicBezTo>
                <a:cubicBezTo>
                  <a:pt x="255" y="47"/>
                  <a:pt x="252" y="49"/>
                  <a:pt x="250" y="51"/>
                </a:cubicBezTo>
                <a:cubicBezTo>
                  <a:pt x="248" y="54"/>
                  <a:pt x="246" y="56"/>
                  <a:pt x="245" y="59"/>
                </a:cubicBezTo>
                <a:cubicBezTo>
                  <a:pt x="244" y="62"/>
                  <a:pt x="243" y="66"/>
                  <a:pt x="243" y="71"/>
                </a:cubicBezTo>
                <a:cubicBezTo>
                  <a:pt x="243" y="72"/>
                  <a:pt x="243" y="73"/>
                  <a:pt x="243" y="75"/>
                </a:cubicBezTo>
                <a:lnTo>
                  <a:pt x="255" y="75"/>
                </a:lnTo>
                <a:close/>
                <a:moveTo>
                  <a:pt x="255" y="96"/>
                </a:moveTo>
                <a:cubicBezTo>
                  <a:pt x="255" y="84"/>
                  <a:pt x="255" y="84"/>
                  <a:pt x="255" y="84"/>
                </a:cubicBezTo>
                <a:cubicBezTo>
                  <a:pt x="243" y="84"/>
                  <a:pt x="243" y="84"/>
                  <a:pt x="243" y="84"/>
                </a:cubicBezTo>
                <a:cubicBezTo>
                  <a:pt x="243" y="96"/>
                  <a:pt x="243" y="96"/>
                  <a:pt x="243" y="96"/>
                </a:cubicBezTo>
                <a:lnTo>
                  <a:pt x="255" y="96"/>
                </a:lnTo>
                <a:close/>
                <a:moveTo>
                  <a:pt x="102" y="0"/>
                </a:moveTo>
                <a:cubicBezTo>
                  <a:pt x="49" y="84"/>
                  <a:pt x="49" y="84"/>
                  <a:pt x="49" y="84"/>
                </a:cubicBezTo>
                <a:cubicBezTo>
                  <a:pt x="20" y="84"/>
                  <a:pt x="20" y="84"/>
                  <a:pt x="20" y="84"/>
                </a:cubicBezTo>
                <a:cubicBezTo>
                  <a:pt x="0" y="47"/>
                  <a:pt x="0" y="47"/>
                  <a:pt x="0" y="47"/>
                </a:cubicBezTo>
                <a:cubicBezTo>
                  <a:pt x="22" y="47"/>
                  <a:pt x="22" y="47"/>
                  <a:pt x="22" y="47"/>
                </a:cubicBezTo>
                <a:cubicBezTo>
                  <a:pt x="35" y="68"/>
                  <a:pt x="35" y="68"/>
                  <a:pt x="35" y="68"/>
                </a:cubicBezTo>
                <a:cubicBezTo>
                  <a:pt x="79" y="0"/>
                  <a:pt x="79" y="0"/>
                  <a:pt x="79" y="0"/>
                </a:cubicBezTo>
                <a:lnTo>
                  <a:pt x="102" y="0"/>
                </a:lnTo>
                <a:close/>
                <a:moveTo>
                  <a:pt x="147" y="72"/>
                </a:moveTo>
                <a:cubicBezTo>
                  <a:pt x="147" y="58"/>
                  <a:pt x="147" y="58"/>
                  <a:pt x="147" y="58"/>
                </a:cubicBezTo>
                <a:cubicBezTo>
                  <a:pt x="177" y="58"/>
                  <a:pt x="177" y="58"/>
                  <a:pt x="177" y="58"/>
                </a:cubicBezTo>
                <a:cubicBezTo>
                  <a:pt x="177" y="38"/>
                  <a:pt x="177" y="38"/>
                  <a:pt x="177" y="38"/>
                </a:cubicBezTo>
                <a:cubicBezTo>
                  <a:pt x="147" y="38"/>
                  <a:pt x="147" y="38"/>
                  <a:pt x="147" y="38"/>
                </a:cubicBezTo>
                <a:cubicBezTo>
                  <a:pt x="147" y="24"/>
                  <a:pt x="147" y="24"/>
                  <a:pt x="147" y="24"/>
                </a:cubicBezTo>
                <a:cubicBezTo>
                  <a:pt x="119" y="48"/>
                  <a:pt x="119" y="48"/>
                  <a:pt x="119" y="48"/>
                </a:cubicBezTo>
                <a:lnTo>
                  <a:pt x="147" y="72"/>
                </a:lnTo>
                <a:close/>
                <a:moveTo>
                  <a:pt x="70" y="151"/>
                </a:moveTo>
                <a:cubicBezTo>
                  <a:pt x="56" y="151"/>
                  <a:pt x="56" y="151"/>
                  <a:pt x="56" y="151"/>
                </a:cubicBezTo>
                <a:cubicBezTo>
                  <a:pt x="56" y="121"/>
                  <a:pt x="56" y="121"/>
                  <a:pt x="56" y="121"/>
                </a:cubicBezTo>
                <a:cubicBezTo>
                  <a:pt x="36" y="121"/>
                  <a:pt x="36" y="121"/>
                  <a:pt x="36" y="121"/>
                </a:cubicBezTo>
                <a:cubicBezTo>
                  <a:pt x="36" y="151"/>
                  <a:pt x="36" y="151"/>
                  <a:pt x="36" y="151"/>
                </a:cubicBezTo>
                <a:cubicBezTo>
                  <a:pt x="22" y="151"/>
                  <a:pt x="22" y="151"/>
                  <a:pt x="22" y="151"/>
                </a:cubicBezTo>
                <a:cubicBezTo>
                  <a:pt x="46" y="179"/>
                  <a:pt x="46" y="179"/>
                  <a:pt x="46" y="179"/>
                </a:cubicBezTo>
                <a:lnTo>
                  <a:pt x="70" y="151"/>
                </a:lnTo>
                <a:close/>
                <a:moveTo>
                  <a:pt x="226" y="149"/>
                </a:moveTo>
                <a:cubicBezTo>
                  <a:pt x="240" y="149"/>
                  <a:pt x="240" y="149"/>
                  <a:pt x="240" y="149"/>
                </a:cubicBezTo>
                <a:cubicBezTo>
                  <a:pt x="240" y="179"/>
                  <a:pt x="240" y="179"/>
                  <a:pt x="240" y="179"/>
                </a:cubicBezTo>
                <a:cubicBezTo>
                  <a:pt x="260" y="179"/>
                  <a:pt x="260" y="179"/>
                  <a:pt x="260" y="179"/>
                </a:cubicBezTo>
                <a:cubicBezTo>
                  <a:pt x="260" y="149"/>
                  <a:pt x="260" y="149"/>
                  <a:pt x="260" y="149"/>
                </a:cubicBezTo>
                <a:cubicBezTo>
                  <a:pt x="274" y="149"/>
                  <a:pt x="274" y="149"/>
                  <a:pt x="274" y="149"/>
                </a:cubicBezTo>
                <a:cubicBezTo>
                  <a:pt x="250" y="121"/>
                  <a:pt x="250" y="121"/>
                  <a:pt x="250" y="121"/>
                </a:cubicBezTo>
                <a:lnTo>
                  <a:pt x="226" y="149"/>
                </a:ln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pPr defTabSz="1218683"/>
            <a:endParaRPr lang="en-US" sz="1600" dirty="0">
              <a:solidFill>
                <a:srgbClr val="505050"/>
              </a:solidFill>
            </a:endParaRPr>
          </a:p>
        </p:txBody>
      </p:sp>
      <p:sp>
        <p:nvSpPr>
          <p:cNvPr id="17" name="Freeform 11"/>
          <p:cNvSpPr>
            <a:spLocks noEditPoints="1"/>
          </p:cNvSpPr>
          <p:nvPr/>
        </p:nvSpPr>
        <p:spPr bwMode="black">
          <a:xfrm>
            <a:off x="808871" y="2185862"/>
            <a:ext cx="739086" cy="738896"/>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pPr defTabSz="1218683"/>
            <a:endParaRPr lang="en-US" sz="1600" dirty="0">
              <a:solidFill>
                <a:srgbClr val="505050"/>
              </a:solidFill>
            </a:endParaRPr>
          </a:p>
        </p:txBody>
      </p:sp>
    </p:spTree>
    <p:extLst>
      <p:ext uri="{BB962C8B-B14F-4D97-AF65-F5344CB8AC3E}">
        <p14:creationId xmlns:p14="http://schemas.microsoft.com/office/powerpoint/2010/main" val="153293437"/>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1282046"/>
            <a:ext cx="9144000" cy="5147034"/>
          </a:xfrm>
        </p:spPr>
        <p:txBody>
          <a:bodyPr>
            <a:normAutofit/>
          </a:bodyPr>
          <a:lstStyle/>
          <a:p>
            <a:pPr marL="342900" indent="-342900" algn="l">
              <a:buFont typeface="Arial" panose="020B0604020202020204" pitchFamily="34" charset="0"/>
              <a:buChar char="•"/>
            </a:pPr>
            <a:r>
              <a:rPr lang="en-US" dirty="0" smtClean="0"/>
              <a:t>Creating a Virtual Machine of your choice</a:t>
            </a:r>
          </a:p>
          <a:p>
            <a:pPr marL="342900" indent="-342900" algn="l">
              <a:buFont typeface="Arial" panose="020B0604020202020204" pitchFamily="34" charset="0"/>
              <a:buChar char="•"/>
            </a:pPr>
            <a:r>
              <a:rPr lang="en-US" dirty="0" smtClean="0"/>
              <a:t>Creating and </a:t>
            </a:r>
            <a:r>
              <a:rPr lang="en-US" smtClean="0"/>
              <a:t>attaching disk</a:t>
            </a:r>
          </a:p>
          <a:p>
            <a:pPr marL="342900" indent="-342900" algn="l">
              <a:buFont typeface="Arial" panose="020B0604020202020204" pitchFamily="34" charset="0"/>
              <a:buChar char="•"/>
            </a:pPr>
            <a:r>
              <a:rPr lang="en-US" smtClean="0"/>
              <a:t>Load </a:t>
            </a:r>
            <a:r>
              <a:rPr lang="en-US" dirty="0" smtClean="0"/>
              <a:t>balancing Virtual Machine</a:t>
            </a:r>
          </a:p>
          <a:p>
            <a:pPr marL="342900" indent="-342900" algn="l">
              <a:buFont typeface="Arial" panose="020B0604020202020204" pitchFamily="34" charset="0"/>
              <a:buChar char="•"/>
            </a:pPr>
            <a:r>
              <a:rPr lang="en-US" dirty="0" smtClean="0"/>
              <a:t>Creating SQL VMs</a:t>
            </a:r>
          </a:p>
          <a:p>
            <a:pPr marL="342900" indent="-342900" algn="l">
              <a:buFont typeface="Arial" panose="020B0604020202020204" pitchFamily="34" charset="0"/>
              <a:buChar char="•"/>
            </a:pPr>
            <a:r>
              <a:rPr lang="en-US" dirty="0" smtClean="0"/>
              <a:t>Creating Available set</a:t>
            </a:r>
          </a:p>
          <a:p>
            <a:pPr lvl="1" algn="l"/>
            <a:endParaRPr lang="en-US" dirty="0"/>
          </a:p>
          <a:p>
            <a:pPr marL="800100" lvl="1" indent="-342900" algn="l">
              <a:buFont typeface="Arial" panose="020B0604020202020204" pitchFamily="34" charset="0"/>
              <a:buChar char="•"/>
            </a:pPr>
            <a:endParaRPr lang="en-US" dirty="0" smtClean="0"/>
          </a:p>
          <a:p>
            <a:pPr marL="800100" lvl="1" indent="-342900" algn="l">
              <a:buFont typeface="Arial" panose="020B0604020202020204" pitchFamily="34" charset="0"/>
              <a:buChar char="•"/>
            </a:pPr>
            <a:endParaRPr lang="en-US" dirty="0" smtClean="0"/>
          </a:p>
        </p:txBody>
      </p:sp>
      <p:pic>
        <p:nvPicPr>
          <p:cNvPr id="5" name="Picture 4"/>
          <p:cNvPicPr>
            <a:picLocks noChangeAspect="1"/>
          </p:cNvPicPr>
          <p:nvPr/>
        </p:nvPicPr>
        <p:blipFill>
          <a:blip r:embed="rId2"/>
          <a:stretch>
            <a:fillRect/>
          </a:stretch>
        </p:blipFill>
        <p:spPr>
          <a:xfrm>
            <a:off x="1524000" y="129945"/>
            <a:ext cx="5553075" cy="942975"/>
          </a:xfrm>
          <a:prstGeom prst="rect">
            <a:avLst/>
          </a:prstGeom>
        </p:spPr>
      </p:pic>
    </p:spTree>
    <p:extLst>
      <p:ext uri="{BB962C8B-B14F-4D97-AF65-F5344CB8AC3E}">
        <p14:creationId xmlns:p14="http://schemas.microsoft.com/office/powerpoint/2010/main" val="9633814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Windows Azure Virtual Machines</a:t>
            </a:r>
          </a:p>
        </p:txBody>
      </p:sp>
      <p:sp>
        <p:nvSpPr>
          <p:cNvPr id="27" name="Rectangle 26"/>
          <p:cNvSpPr/>
          <p:nvPr/>
        </p:nvSpPr>
        <p:spPr bwMode="auto">
          <a:xfrm>
            <a:off x="1105720" y="1446070"/>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1810307" y="1446070"/>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defTabSz="1218683"/>
            <a:r>
              <a:rPr lang="en-US" sz="2666" dirty="0">
                <a:solidFill>
                  <a:srgbClr val="FFFFFF">
                    <a:alpha val="99000"/>
                  </a:srgbClr>
                </a:solidFill>
              </a:rPr>
              <a:t>IT Pro experience </a:t>
            </a:r>
          </a:p>
        </p:txBody>
      </p:sp>
      <p:sp>
        <p:nvSpPr>
          <p:cNvPr id="30" name="Rectangle 29"/>
          <p:cNvSpPr/>
          <p:nvPr/>
        </p:nvSpPr>
        <p:spPr bwMode="auto">
          <a:xfrm>
            <a:off x="1105720" y="2204825"/>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1810307" y="2204825"/>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defTabSz="1218683"/>
            <a:r>
              <a:rPr lang="en-US" sz="2666" dirty="0">
                <a:solidFill>
                  <a:srgbClr val="FFFFFF">
                    <a:alpha val="99000"/>
                  </a:srgbClr>
                </a:solidFill>
              </a:rPr>
              <a:t>Support for key server applications</a:t>
            </a:r>
          </a:p>
        </p:txBody>
      </p:sp>
      <p:sp>
        <p:nvSpPr>
          <p:cNvPr id="33" name="Rectangle 32"/>
          <p:cNvSpPr/>
          <p:nvPr/>
        </p:nvSpPr>
        <p:spPr bwMode="auto">
          <a:xfrm>
            <a:off x="1105720" y="2963579"/>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1810307" y="2963579"/>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defTabSz="1218683"/>
            <a:r>
              <a:rPr lang="en-US" sz="2666" dirty="0">
                <a:solidFill>
                  <a:srgbClr val="FFFFFF">
                    <a:alpha val="99000"/>
                  </a:srgbClr>
                </a:solidFill>
              </a:rPr>
              <a:t>Easy storage manageability</a:t>
            </a:r>
          </a:p>
        </p:txBody>
      </p:sp>
      <p:sp>
        <p:nvSpPr>
          <p:cNvPr id="36" name="Rectangle 35"/>
          <p:cNvSpPr/>
          <p:nvPr/>
        </p:nvSpPr>
        <p:spPr bwMode="auto">
          <a:xfrm>
            <a:off x="1105720" y="3722333"/>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1810307" y="3722333"/>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defTabSz="1218683"/>
            <a:r>
              <a:rPr lang="en-US" sz="2666" dirty="0">
                <a:solidFill>
                  <a:srgbClr val="FFFFFF">
                    <a:alpha val="99000"/>
                  </a:srgbClr>
                </a:solidFill>
              </a:rPr>
              <a:t>High availability features</a:t>
            </a:r>
          </a:p>
        </p:txBody>
      </p:sp>
      <p:sp>
        <p:nvSpPr>
          <p:cNvPr id="41" name="Rectangle 40"/>
          <p:cNvSpPr/>
          <p:nvPr/>
        </p:nvSpPr>
        <p:spPr bwMode="auto">
          <a:xfrm>
            <a:off x="1105720" y="4481088"/>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bwMode="auto">
          <a:xfrm>
            <a:off x="1810307" y="4481088"/>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defTabSz="1218683"/>
            <a:r>
              <a:rPr lang="en-US" sz="2666" dirty="0">
                <a:solidFill>
                  <a:srgbClr val="FFFFFF">
                    <a:alpha val="99000"/>
                  </a:srgbClr>
                </a:solidFill>
              </a:rPr>
              <a:t>Advanced networking</a:t>
            </a:r>
          </a:p>
        </p:txBody>
      </p:sp>
      <p:sp>
        <p:nvSpPr>
          <p:cNvPr id="44" name="Rectangle 43"/>
          <p:cNvSpPr/>
          <p:nvPr/>
        </p:nvSpPr>
        <p:spPr bwMode="auto">
          <a:xfrm>
            <a:off x="1105720" y="5239841"/>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1810307" y="5239841"/>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defTabSz="1218683"/>
            <a:r>
              <a:rPr lang="en-US" sz="2666" dirty="0">
                <a:solidFill>
                  <a:srgbClr val="FFFFFF">
                    <a:alpha val="99000"/>
                  </a:srgbClr>
                </a:solidFill>
              </a:rPr>
              <a:t>Integration with compute </a:t>
            </a:r>
            <a:r>
              <a:rPr lang="en-US" sz="2666" dirty="0" err="1">
                <a:solidFill>
                  <a:srgbClr val="FFFFFF">
                    <a:alpha val="99000"/>
                  </a:srgbClr>
                </a:solidFill>
              </a:rPr>
              <a:t>PaaS</a:t>
            </a:r>
            <a:endParaRPr lang="en-US" sz="2666" dirty="0">
              <a:solidFill>
                <a:srgbClr val="FFFFFF">
                  <a:alpha val="99000"/>
                </a:srgbClr>
              </a:solidFill>
            </a:endParaRPr>
          </a:p>
        </p:txBody>
      </p:sp>
      <p:sp>
        <p:nvSpPr>
          <p:cNvPr id="48" name="Freeform 79"/>
          <p:cNvSpPr>
            <a:spLocks noEditPoints="1"/>
          </p:cNvSpPr>
          <p:nvPr/>
        </p:nvSpPr>
        <p:spPr bwMode="black">
          <a:xfrm>
            <a:off x="1295998" y="3094850"/>
            <a:ext cx="314218" cy="42478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pPr defTabSz="1218683"/>
            <a:endParaRPr lang="en-US" sz="2133" dirty="0">
              <a:solidFill>
                <a:srgbClr val="505050"/>
              </a:solidFill>
            </a:endParaRPr>
          </a:p>
        </p:txBody>
      </p:sp>
      <p:sp>
        <p:nvSpPr>
          <p:cNvPr id="49" name="Freeform 73"/>
          <p:cNvSpPr>
            <a:spLocks noEditPoints="1"/>
          </p:cNvSpPr>
          <p:nvPr/>
        </p:nvSpPr>
        <p:spPr bwMode="black">
          <a:xfrm>
            <a:off x="1219769" y="4608787"/>
            <a:ext cx="465300" cy="449186"/>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pPr defTabSz="1218683"/>
            <a:endParaRPr lang="en-US" sz="2133">
              <a:solidFill>
                <a:srgbClr val="505050"/>
              </a:solidFill>
            </a:endParaRPr>
          </a:p>
        </p:txBody>
      </p:sp>
      <p:sp>
        <p:nvSpPr>
          <p:cNvPr id="50" name="Freeform 80"/>
          <p:cNvSpPr>
            <a:spLocks noEditPoints="1"/>
          </p:cNvSpPr>
          <p:nvPr/>
        </p:nvSpPr>
        <p:spPr bwMode="black">
          <a:xfrm>
            <a:off x="1255621" y="2303539"/>
            <a:ext cx="393597" cy="477516"/>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pPr defTabSz="1218683"/>
            <a:endParaRPr lang="en-US" sz="2133">
              <a:solidFill>
                <a:srgbClr val="505050"/>
              </a:solidFill>
            </a:endParaRPr>
          </a:p>
        </p:txBody>
      </p:sp>
      <p:sp>
        <p:nvSpPr>
          <p:cNvPr id="51" name="Freeform 24"/>
          <p:cNvSpPr>
            <a:spLocks noEditPoints="1"/>
          </p:cNvSpPr>
          <p:nvPr/>
        </p:nvSpPr>
        <p:spPr bwMode="black">
          <a:xfrm>
            <a:off x="1226694" y="5402542"/>
            <a:ext cx="490917" cy="379185"/>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pPr defTabSz="1218683"/>
            <a:endParaRPr lang="en-US" sz="3199">
              <a:solidFill>
                <a:srgbClr val="505050"/>
              </a:solidFill>
            </a:endParaRPr>
          </a:p>
        </p:txBody>
      </p:sp>
      <p:sp>
        <p:nvSpPr>
          <p:cNvPr id="52" name="Freeform 53"/>
          <p:cNvSpPr>
            <a:spLocks noEditPoints="1"/>
          </p:cNvSpPr>
          <p:nvPr/>
        </p:nvSpPr>
        <p:spPr bwMode="black">
          <a:xfrm>
            <a:off x="1266360" y="1566120"/>
            <a:ext cx="411585" cy="464487"/>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pPr defTabSz="1218683"/>
            <a:endParaRPr lang="en-US" sz="3199">
              <a:solidFill>
                <a:srgbClr val="505050"/>
              </a:solidFill>
            </a:endParaRPr>
          </a:p>
        </p:txBody>
      </p:sp>
      <p:sp>
        <p:nvSpPr>
          <p:cNvPr id="53" name="Freeform 25"/>
          <p:cNvSpPr>
            <a:spLocks noEditPoints="1"/>
          </p:cNvSpPr>
          <p:nvPr/>
        </p:nvSpPr>
        <p:spPr bwMode="black">
          <a:xfrm>
            <a:off x="1187897" y="3851136"/>
            <a:ext cx="524949" cy="446980"/>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pPr defTabSz="1218683"/>
            <a:endParaRPr lang="en-US" sz="2133">
              <a:solidFill>
                <a:srgbClr val="505050"/>
              </a:solidFill>
            </a:endParaRPr>
          </a:p>
        </p:txBody>
      </p:sp>
    </p:spTree>
    <p:extLst>
      <p:ext uri="{BB962C8B-B14F-4D97-AF65-F5344CB8AC3E}">
        <p14:creationId xmlns:p14="http://schemas.microsoft.com/office/powerpoint/2010/main" val="4002310969"/>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Summary</a:t>
            </a:r>
          </a:p>
        </p:txBody>
      </p:sp>
      <p:sp>
        <p:nvSpPr>
          <p:cNvPr id="27" name="Rectangle 26"/>
          <p:cNvSpPr/>
          <p:nvPr/>
        </p:nvSpPr>
        <p:spPr bwMode="auto">
          <a:xfrm>
            <a:off x="1105720" y="1446070"/>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1810307" y="1446070"/>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defTabSz="1218683"/>
            <a:r>
              <a:rPr lang="en-US" sz="2666" dirty="0">
                <a:solidFill>
                  <a:srgbClr val="FFFFFF">
                    <a:alpha val="99000"/>
                  </a:srgbClr>
                </a:solidFill>
              </a:rPr>
              <a:t>IT Pro experience </a:t>
            </a:r>
          </a:p>
        </p:txBody>
      </p:sp>
      <p:sp>
        <p:nvSpPr>
          <p:cNvPr id="30" name="Rectangle 29"/>
          <p:cNvSpPr/>
          <p:nvPr/>
        </p:nvSpPr>
        <p:spPr bwMode="auto">
          <a:xfrm>
            <a:off x="1105720" y="2204825"/>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1810307" y="2204825"/>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defTabSz="1218683"/>
            <a:r>
              <a:rPr lang="en-US" sz="2666" dirty="0">
                <a:solidFill>
                  <a:srgbClr val="FFFFFF">
                    <a:alpha val="99000"/>
                  </a:srgbClr>
                </a:solidFill>
              </a:rPr>
              <a:t>Support for key workloads</a:t>
            </a:r>
          </a:p>
        </p:txBody>
      </p:sp>
      <p:sp>
        <p:nvSpPr>
          <p:cNvPr id="33" name="Rectangle 32"/>
          <p:cNvSpPr/>
          <p:nvPr/>
        </p:nvSpPr>
        <p:spPr bwMode="auto">
          <a:xfrm>
            <a:off x="1105720" y="2963579"/>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1810307" y="2963579"/>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defTabSz="1218683"/>
            <a:r>
              <a:rPr lang="en-US" sz="2666" dirty="0">
                <a:solidFill>
                  <a:srgbClr val="FFFFFF">
                    <a:alpha val="99000"/>
                  </a:srgbClr>
                </a:solidFill>
              </a:rPr>
              <a:t>Create Disks and Images</a:t>
            </a:r>
          </a:p>
        </p:txBody>
      </p:sp>
      <p:sp>
        <p:nvSpPr>
          <p:cNvPr id="36" name="Rectangle 35"/>
          <p:cNvSpPr/>
          <p:nvPr/>
        </p:nvSpPr>
        <p:spPr bwMode="auto">
          <a:xfrm>
            <a:off x="1105720" y="3722333"/>
            <a:ext cx="704587" cy="704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defTabSz="1218494" fontAlgn="base">
              <a:spcBef>
                <a:spcPct val="0"/>
              </a:spcBef>
              <a:spcAft>
                <a:spcPct val="0"/>
              </a:spcAft>
            </a:pPr>
            <a:endParaRPr lang="en-US" sz="1466" dirty="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1810307" y="3722333"/>
            <a:ext cx="9075171" cy="7045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888" tIns="60944" rIns="121888" bIns="121888" numCol="1" spcCol="0" rtlCol="0" fromWordArt="0" anchor="b" anchorCtr="0" forceAA="0" compatLnSpc="1">
            <a:prstTxWarp prst="textNoShape">
              <a:avLst/>
            </a:prstTxWarp>
            <a:noAutofit/>
          </a:bodyPr>
          <a:lstStyle/>
          <a:p>
            <a:pPr marL="232775" lvl="1" defTabSz="1218683"/>
            <a:r>
              <a:rPr lang="en-US" sz="2666" dirty="0">
                <a:solidFill>
                  <a:srgbClr val="FFFFFF">
                    <a:alpha val="99000"/>
                  </a:srgbClr>
                </a:solidFill>
              </a:rPr>
              <a:t>Manage VMs easily</a:t>
            </a:r>
          </a:p>
        </p:txBody>
      </p:sp>
      <p:sp>
        <p:nvSpPr>
          <p:cNvPr id="48" name="Freeform 79"/>
          <p:cNvSpPr>
            <a:spLocks noEditPoints="1"/>
          </p:cNvSpPr>
          <p:nvPr/>
        </p:nvSpPr>
        <p:spPr bwMode="black">
          <a:xfrm>
            <a:off x="1295998" y="3094850"/>
            <a:ext cx="314218" cy="42478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pPr defTabSz="1218683"/>
            <a:endParaRPr lang="en-US" sz="2133" dirty="0">
              <a:solidFill>
                <a:srgbClr val="505050"/>
              </a:solidFill>
            </a:endParaRPr>
          </a:p>
        </p:txBody>
      </p:sp>
      <p:sp>
        <p:nvSpPr>
          <p:cNvPr id="49" name="Freeform 73"/>
          <p:cNvSpPr>
            <a:spLocks noEditPoints="1"/>
          </p:cNvSpPr>
          <p:nvPr/>
        </p:nvSpPr>
        <p:spPr bwMode="black">
          <a:xfrm>
            <a:off x="1219769" y="4608787"/>
            <a:ext cx="465300" cy="449186"/>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pPr defTabSz="1218683"/>
            <a:endParaRPr lang="en-US" sz="2133">
              <a:solidFill>
                <a:srgbClr val="505050"/>
              </a:solidFill>
            </a:endParaRPr>
          </a:p>
        </p:txBody>
      </p:sp>
      <p:sp>
        <p:nvSpPr>
          <p:cNvPr id="50" name="Freeform 80"/>
          <p:cNvSpPr>
            <a:spLocks noEditPoints="1"/>
          </p:cNvSpPr>
          <p:nvPr/>
        </p:nvSpPr>
        <p:spPr bwMode="black">
          <a:xfrm>
            <a:off x="1255621" y="2303539"/>
            <a:ext cx="393597" cy="477516"/>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pPr defTabSz="1218683"/>
            <a:endParaRPr lang="en-US" sz="2133">
              <a:solidFill>
                <a:srgbClr val="505050"/>
              </a:solidFill>
            </a:endParaRPr>
          </a:p>
        </p:txBody>
      </p:sp>
      <p:sp>
        <p:nvSpPr>
          <p:cNvPr id="52" name="Freeform 53"/>
          <p:cNvSpPr>
            <a:spLocks noEditPoints="1"/>
          </p:cNvSpPr>
          <p:nvPr/>
        </p:nvSpPr>
        <p:spPr bwMode="black">
          <a:xfrm>
            <a:off x="1266360" y="1566120"/>
            <a:ext cx="411585" cy="464487"/>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pPr defTabSz="1218683"/>
            <a:endParaRPr lang="en-US" sz="3199">
              <a:solidFill>
                <a:srgbClr val="505050"/>
              </a:solidFill>
            </a:endParaRPr>
          </a:p>
        </p:txBody>
      </p:sp>
      <p:sp>
        <p:nvSpPr>
          <p:cNvPr id="53" name="Freeform 25"/>
          <p:cNvSpPr>
            <a:spLocks noEditPoints="1"/>
          </p:cNvSpPr>
          <p:nvPr/>
        </p:nvSpPr>
        <p:spPr bwMode="black">
          <a:xfrm>
            <a:off x="1187897" y="3851136"/>
            <a:ext cx="524949" cy="446980"/>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FFFFFF"/>
          </a:solidFill>
          <a:ln>
            <a:noFill/>
          </a:ln>
        </p:spPr>
        <p:txBody>
          <a:bodyPr vert="horz" wrap="square" lIns="109711" tIns="54856" rIns="109711" bIns="54856" numCol="1" anchor="t" anchorCtr="0" compatLnSpc="1">
            <a:prstTxWarp prst="textNoShape">
              <a:avLst/>
            </a:prstTxWarp>
          </a:bodyPr>
          <a:lstStyle/>
          <a:p>
            <a:pPr defTabSz="1218683"/>
            <a:endParaRPr lang="en-US" sz="2133">
              <a:solidFill>
                <a:srgbClr val="505050"/>
              </a:solidFill>
            </a:endParaRPr>
          </a:p>
        </p:txBody>
      </p:sp>
    </p:spTree>
    <p:extLst>
      <p:ext uri="{BB962C8B-B14F-4D97-AF65-F5344CB8AC3E}">
        <p14:creationId xmlns:p14="http://schemas.microsoft.com/office/powerpoint/2010/main" val="325520243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8099658" y="1302458"/>
            <a:ext cx="3582888" cy="5167553"/>
            <a:chOff x="6075135" y="828676"/>
            <a:chExt cx="2687866" cy="3876674"/>
          </a:xfrm>
        </p:grpSpPr>
        <p:sp>
          <p:nvSpPr>
            <p:cNvPr id="5" name="Rectangle 4"/>
            <p:cNvSpPr/>
            <p:nvPr/>
          </p:nvSpPr>
          <p:spPr bwMode="auto">
            <a:xfrm>
              <a:off x="6075135" y="828676"/>
              <a:ext cx="2687866" cy="752474"/>
            </a:xfrm>
            <a:prstGeom prst="rect">
              <a:avLst/>
            </a:prstGeom>
            <a:solidFill>
              <a:schemeClr val="tx2"/>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gn="ctr" defTabSz="1218683">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New Disk Persisted in Storage</a:t>
              </a:r>
            </a:p>
          </p:txBody>
        </p:sp>
        <p:sp>
          <p:nvSpPr>
            <p:cNvPr id="9" name="Rectangle 8"/>
            <p:cNvSpPr/>
            <p:nvPr/>
          </p:nvSpPr>
          <p:spPr bwMode="auto">
            <a:xfrm>
              <a:off x="6079210" y="1581150"/>
              <a:ext cx="2683791" cy="31242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46" name="Freeform 128"/>
            <p:cNvSpPr>
              <a:spLocks noChangeAspect="1"/>
            </p:cNvSpPr>
            <p:nvPr/>
          </p:nvSpPr>
          <p:spPr bwMode="black">
            <a:xfrm>
              <a:off x="6172200" y="2469747"/>
              <a:ext cx="2438400" cy="134700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pPr defTabSz="1218683"/>
              <a:endParaRPr lang="en-US" sz="3199" dirty="0">
                <a:solidFill>
                  <a:srgbClr val="505050"/>
                </a:solidFill>
              </a:endParaRPr>
            </a:p>
          </p:txBody>
        </p:sp>
        <p:sp>
          <p:nvSpPr>
            <p:cNvPr id="51" name="TextBox 50"/>
            <p:cNvSpPr txBox="1"/>
            <p:nvPr/>
          </p:nvSpPr>
          <p:spPr>
            <a:xfrm>
              <a:off x="6232386" y="3836252"/>
              <a:ext cx="234177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683"/>
              <a:r>
                <a:rPr lang="en-US" sz="2133" dirty="0">
                  <a:solidFill>
                    <a:srgbClr val="000000">
                      <a:alpha val="99000"/>
                    </a:srgbClr>
                  </a:solidFill>
                  <a:latin typeface="Segoe UI"/>
                </a:rPr>
                <a:t>Cloud</a:t>
              </a:r>
            </a:p>
          </p:txBody>
        </p:sp>
      </p:grpSp>
      <p:sp>
        <p:nvSpPr>
          <p:cNvPr id="2" name="Title 1"/>
          <p:cNvSpPr>
            <a:spLocks noGrp="1"/>
          </p:cNvSpPr>
          <p:nvPr>
            <p:ph type="title"/>
          </p:nvPr>
        </p:nvSpPr>
        <p:spPr/>
        <p:txBody>
          <a:bodyPr/>
          <a:lstStyle/>
          <a:p>
            <a:r>
              <a:rPr lang="en-US" dirty="0"/>
              <a:t>Cloud First Provisioning</a:t>
            </a:r>
          </a:p>
        </p:txBody>
      </p:sp>
      <p:sp>
        <p:nvSpPr>
          <p:cNvPr id="4" name="Rectangle 3"/>
          <p:cNvSpPr/>
          <p:nvPr/>
        </p:nvSpPr>
        <p:spPr bwMode="auto">
          <a:xfrm>
            <a:off x="4310362" y="1302459"/>
            <a:ext cx="3582888" cy="1003037"/>
          </a:xfrm>
          <a:prstGeom prst="rect">
            <a:avLst/>
          </a:prstGeom>
          <a:solidFill>
            <a:schemeClr val="accent1"/>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gn="ctr" defTabSz="1218683">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Select Image </a:t>
            </a:r>
            <a:b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and VM Size</a:t>
            </a:r>
          </a:p>
        </p:txBody>
      </p:sp>
      <p:sp>
        <p:nvSpPr>
          <p:cNvPr id="8" name="Rectangle 7"/>
          <p:cNvSpPr/>
          <p:nvPr/>
        </p:nvSpPr>
        <p:spPr bwMode="auto">
          <a:xfrm>
            <a:off x="4309990" y="2305496"/>
            <a:ext cx="3577456" cy="4164515"/>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4" name="Group 43"/>
          <p:cNvGrpSpPr/>
          <p:nvPr/>
        </p:nvGrpSpPr>
        <p:grpSpPr>
          <a:xfrm>
            <a:off x="509457" y="1302458"/>
            <a:ext cx="3582888" cy="5167553"/>
            <a:chOff x="381001" y="828676"/>
            <a:chExt cx="2687866" cy="3876674"/>
          </a:xfrm>
        </p:grpSpPr>
        <p:sp>
          <p:nvSpPr>
            <p:cNvPr id="3" name="Rectangle 2"/>
            <p:cNvSpPr/>
            <p:nvPr/>
          </p:nvSpPr>
          <p:spPr bwMode="auto">
            <a:xfrm>
              <a:off x="381001" y="828676"/>
              <a:ext cx="2687866" cy="752474"/>
            </a:xfrm>
            <a:prstGeom prst="rect">
              <a:avLst/>
            </a:prstGeom>
            <a:solidFill>
              <a:schemeClr val="accent3"/>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gn="ctr" defTabSz="1218683">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Getting Started</a:t>
              </a:r>
            </a:p>
          </p:txBody>
        </p:sp>
        <p:sp>
          <p:nvSpPr>
            <p:cNvPr id="7" name="Rectangle 6"/>
            <p:cNvSpPr/>
            <p:nvPr/>
          </p:nvSpPr>
          <p:spPr bwMode="auto">
            <a:xfrm>
              <a:off x="385076" y="1581150"/>
              <a:ext cx="2683791" cy="3124200"/>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3" name="Group 42"/>
            <p:cNvGrpSpPr/>
            <p:nvPr/>
          </p:nvGrpSpPr>
          <p:grpSpPr>
            <a:xfrm>
              <a:off x="469671" y="1675058"/>
              <a:ext cx="2514600" cy="818903"/>
              <a:chOff x="469671" y="1675058"/>
              <a:chExt cx="2514600" cy="818903"/>
            </a:xfrm>
          </p:grpSpPr>
          <p:grpSp>
            <p:nvGrpSpPr>
              <p:cNvPr id="32" name="Group 31"/>
              <p:cNvGrpSpPr/>
              <p:nvPr/>
            </p:nvGrpSpPr>
            <p:grpSpPr>
              <a:xfrm>
                <a:off x="1420483" y="1675058"/>
                <a:ext cx="612976" cy="515692"/>
                <a:chOff x="1447800" y="1796832"/>
                <a:chExt cx="990599" cy="833383"/>
              </a:xfrm>
            </p:grpSpPr>
            <p:pic>
              <p:nvPicPr>
                <p:cNvPr id="6147" name="Picture 3"/>
                <p:cNvPicPr>
                  <a:picLocks noChangeAspect="1" noChangeArrowheads="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r="28326"/>
                <a:stretch/>
              </p:blipFill>
              <p:spPr bwMode="auto">
                <a:xfrm>
                  <a:off x="1447800" y="1796832"/>
                  <a:ext cx="990599" cy="83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Freeform 10"/>
                <p:cNvSpPr>
                  <a:spLocks noEditPoints="1"/>
                </p:cNvSpPr>
                <p:nvPr/>
              </p:nvSpPr>
              <p:spPr bwMode="black">
                <a:xfrm>
                  <a:off x="1639899" y="1962150"/>
                  <a:ext cx="606400" cy="362999"/>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pPr defTabSz="1218683"/>
                  <a:endParaRPr lang="en-US" sz="3199" dirty="0">
                    <a:solidFill>
                      <a:srgbClr val="505050"/>
                    </a:solidFill>
                  </a:endParaRPr>
                </a:p>
              </p:txBody>
            </p:sp>
          </p:grpSp>
          <p:sp>
            <p:nvSpPr>
              <p:cNvPr id="38" name="TextBox 37"/>
              <p:cNvSpPr txBox="1"/>
              <p:nvPr/>
            </p:nvSpPr>
            <p:spPr>
              <a:xfrm>
                <a:off x="469671" y="2200793"/>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2133" dirty="0">
                    <a:solidFill>
                      <a:srgbClr val="00188F">
                        <a:alpha val="99000"/>
                      </a:srgbClr>
                    </a:solidFill>
                    <a:latin typeface="Segoe UI"/>
                  </a:rPr>
                  <a:t>Management Portal</a:t>
                </a:r>
              </a:p>
            </p:txBody>
          </p:sp>
        </p:grpSp>
        <p:grpSp>
          <p:nvGrpSpPr>
            <p:cNvPr id="37" name="Group 36"/>
            <p:cNvGrpSpPr/>
            <p:nvPr/>
          </p:nvGrpSpPr>
          <p:grpSpPr>
            <a:xfrm>
              <a:off x="486561" y="2802831"/>
              <a:ext cx="2514600" cy="822285"/>
              <a:chOff x="486561" y="2842012"/>
              <a:chExt cx="2514600" cy="822285"/>
            </a:xfrm>
          </p:grpSpPr>
          <p:sp>
            <p:nvSpPr>
              <p:cNvPr id="35" name="Rectangle 34"/>
              <p:cNvSpPr/>
              <p:nvPr/>
            </p:nvSpPr>
            <p:spPr bwMode="auto">
              <a:xfrm>
                <a:off x="1503570" y="2842012"/>
                <a:ext cx="446804" cy="44680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8291" fontAlgn="base">
                  <a:spcBef>
                    <a:spcPct val="0"/>
                  </a:spcBef>
                  <a:spcAft>
                    <a:spcPct val="0"/>
                  </a:spcAft>
                </a:pPr>
                <a:r>
                  <a:rPr lang="en-US" sz="3732" dirty="0">
                    <a:solidFill>
                      <a:srgbClr val="BAD80A">
                        <a:lumMod val="20000"/>
                        <a:lumOff val="80000"/>
                      </a:srgbClr>
                    </a:solidFill>
                  </a:rPr>
                  <a:t>&gt;_</a:t>
                </a:r>
              </a:p>
            </p:txBody>
          </p:sp>
          <p:sp>
            <p:nvSpPr>
              <p:cNvPr id="40" name="TextBox 39"/>
              <p:cNvSpPr txBox="1"/>
              <p:nvPr/>
            </p:nvSpPr>
            <p:spPr>
              <a:xfrm>
                <a:off x="486561" y="3371129"/>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2133" dirty="0">
                    <a:solidFill>
                      <a:srgbClr val="00188F">
                        <a:alpha val="99000"/>
                      </a:srgbClr>
                    </a:solidFill>
                    <a:latin typeface="Segoe UI"/>
                  </a:rPr>
                  <a:t>Scripting </a:t>
                </a:r>
              </a:p>
              <a:p>
                <a:pPr algn="ctr" defTabSz="1218683"/>
                <a:r>
                  <a:rPr lang="en-US" sz="1600" dirty="0">
                    <a:solidFill>
                      <a:srgbClr val="00188F">
                        <a:alpha val="99000"/>
                      </a:srgbClr>
                    </a:solidFill>
                    <a:latin typeface="Segoe UI"/>
                  </a:rPr>
                  <a:t>(Windows, Linux and Mac) </a:t>
                </a:r>
              </a:p>
            </p:txBody>
          </p:sp>
        </p:grpSp>
        <p:grpSp>
          <p:nvGrpSpPr>
            <p:cNvPr id="39" name="Group 38"/>
            <p:cNvGrpSpPr/>
            <p:nvPr/>
          </p:nvGrpSpPr>
          <p:grpSpPr>
            <a:xfrm>
              <a:off x="490300" y="3933987"/>
              <a:ext cx="2514600" cy="723863"/>
              <a:chOff x="490300" y="3933987"/>
              <a:chExt cx="2514600" cy="723863"/>
            </a:xfrm>
          </p:grpSpPr>
          <p:sp>
            <p:nvSpPr>
              <p:cNvPr id="41" name="Freeform 87"/>
              <p:cNvSpPr>
                <a:spLocks noEditPoints="1"/>
              </p:cNvSpPr>
              <p:nvPr/>
            </p:nvSpPr>
            <p:spPr bwMode="black">
              <a:xfrm>
                <a:off x="1507374" y="3933987"/>
                <a:ext cx="480452" cy="39086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pPr defTabSz="1218683"/>
                <a:endParaRPr lang="en-US" sz="3199" dirty="0">
                  <a:solidFill>
                    <a:srgbClr val="505050"/>
                  </a:solidFill>
                </a:endParaRPr>
              </a:p>
            </p:txBody>
          </p:sp>
          <p:sp>
            <p:nvSpPr>
              <p:cNvPr id="42" name="TextBox 41"/>
              <p:cNvSpPr txBox="1"/>
              <p:nvPr/>
            </p:nvSpPr>
            <p:spPr>
              <a:xfrm>
                <a:off x="490300" y="4364682"/>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2133" dirty="0">
                    <a:solidFill>
                      <a:srgbClr val="00188F">
                        <a:alpha val="99000"/>
                      </a:srgbClr>
                    </a:solidFill>
                    <a:latin typeface="Segoe UI"/>
                  </a:rPr>
                  <a:t>REST API</a:t>
                </a:r>
              </a:p>
            </p:txBody>
          </p:sp>
        </p:grpSp>
      </p:grpSp>
      <p:grpSp>
        <p:nvGrpSpPr>
          <p:cNvPr id="52" name="Group 51"/>
          <p:cNvGrpSpPr/>
          <p:nvPr/>
        </p:nvGrpSpPr>
        <p:grpSpPr>
          <a:xfrm>
            <a:off x="8229051" y="3016514"/>
            <a:ext cx="3373275" cy="1876617"/>
            <a:chOff x="6172200" y="2114550"/>
            <a:chExt cx="2530615" cy="1407829"/>
          </a:xfrm>
        </p:grpSpPr>
        <p:sp>
          <p:nvSpPr>
            <p:cNvPr id="47" name="TextBox 46"/>
            <p:cNvSpPr txBox="1"/>
            <p:nvPr/>
          </p:nvSpPr>
          <p:spPr>
            <a:xfrm>
              <a:off x="6172200" y="2114550"/>
              <a:ext cx="2530615"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2133" dirty="0">
                  <a:solidFill>
                    <a:srgbClr val="00188F">
                      <a:alpha val="99000"/>
                    </a:srgbClr>
                  </a:solidFill>
                  <a:latin typeface="Segoe UI"/>
                </a:rPr>
                <a:t>Boot VM from New Disk</a:t>
              </a:r>
            </a:p>
          </p:txBody>
        </p:sp>
        <p:sp>
          <p:nvSpPr>
            <p:cNvPr id="50" name="Right Arrow 49"/>
            <p:cNvSpPr/>
            <p:nvPr/>
          </p:nvSpPr>
          <p:spPr bwMode="auto">
            <a:xfrm>
              <a:off x="7259543" y="3093089"/>
              <a:ext cx="445847"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grpSp>
      <p:sp>
        <p:nvSpPr>
          <p:cNvPr id="30" name="TextBox 29"/>
          <p:cNvSpPr txBox="1"/>
          <p:nvPr/>
        </p:nvSpPr>
        <p:spPr>
          <a:xfrm>
            <a:off x="5107660" y="2626684"/>
            <a:ext cx="2515270" cy="369204"/>
          </a:xfrm>
          <a:prstGeom prst="rect">
            <a:avLst/>
          </a:prstGeom>
          <a:noFill/>
        </p:spPr>
        <p:txBody>
          <a:bodyPr wrap="square" lIns="0" tIns="0" rIns="0" bIns="0" rtlCol="0">
            <a:spAutoFit/>
          </a:bodyPr>
          <a:lstStyle/>
          <a:p>
            <a:pPr defTabSz="1218683">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Windows Server</a:t>
            </a:r>
          </a:p>
        </p:txBody>
      </p:sp>
      <p:pic>
        <p:nvPicPr>
          <p:cNvPr id="6148" name="Picture 4" descr="https://windows.azure-test.net/Content/VirtualMachines/Images/Linux_1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5202" y="3249422"/>
            <a:ext cx="729158" cy="729159"/>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5136341" y="3522259"/>
            <a:ext cx="2515270" cy="369204"/>
          </a:xfrm>
          <a:prstGeom prst="rect">
            <a:avLst/>
          </a:prstGeom>
          <a:noFill/>
        </p:spPr>
        <p:txBody>
          <a:bodyPr wrap="square" lIns="0" tIns="0" rIns="0" bIns="0" rtlCol="0">
            <a:spAutoFit/>
          </a:bodyPr>
          <a:lstStyle/>
          <a:p>
            <a:pPr defTabSz="1218683">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Linux</a:t>
            </a:r>
          </a:p>
        </p:txBody>
      </p:sp>
      <p:sp>
        <p:nvSpPr>
          <p:cNvPr id="33" name="TextBox 32"/>
          <p:cNvSpPr txBox="1"/>
          <p:nvPr/>
        </p:nvSpPr>
        <p:spPr>
          <a:xfrm>
            <a:off x="5137381" y="4149740"/>
            <a:ext cx="2720242" cy="2174313"/>
          </a:xfrm>
          <a:prstGeom prst="rect">
            <a:avLst/>
          </a:prstGeom>
          <a:noFill/>
        </p:spPr>
        <p:txBody>
          <a:bodyPr wrap="square" lIns="0" tIns="0" rIns="0" bIns="0" rtlCol="0">
            <a:spAutoFit/>
          </a:bodyPr>
          <a:lstStyle/>
          <a:p>
            <a:pPr defTabSz="1218683">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Extra Small</a:t>
            </a:r>
          </a:p>
          <a:p>
            <a:pPr defTabSz="1218683">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Small</a:t>
            </a:r>
          </a:p>
          <a:p>
            <a:pPr defTabSz="1218683">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Medium</a:t>
            </a:r>
          </a:p>
          <a:p>
            <a:pPr defTabSz="1218683">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Large </a:t>
            </a:r>
          </a:p>
          <a:p>
            <a:pPr defTabSz="1218683">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X-Large</a:t>
            </a:r>
          </a:p>
        </p:txBody>
      </p:sp>
      <p:sp>
        <p:nvSpPr>
          <p:cNvPr id="57" name="Freeform 6"/>
          <p:cNvSpPr>
            <a:spLocks noEditPoints="1"/>
          </p:cNvSpPr>
          <p:nvPr/>
        </p:nvSpPr>
        <p:spPr bwMode="auto">
          <a:xfrm>
            <a:off x="4681926" y="4198331"/>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58" name="Freeform 6"/>
          <p:cNvSpPr>
            <a:spLocks noEditPoints="1"/>
          </p:cNvSpPr>
          <p:nvPr/>
        </p:nvSpPr>
        <p:spPr bwMode="auto">
          <a:xfrm>
            <a:off x="4677050" y="4676726"/>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59" name="Freeform 6"/>
          <p:cNvSpPr>
            <a:spLocks noEditPoints="1"/>
          </p:cNvSpPr>
          <p:nvPr/>
        </p:nvSpPr>
        <p:spPr bwMode="auto">
          <a:xfrm>
            <a:off x="4681926" y="5128723"/>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60" name="Freeform 6"/>
          <p:cNvSpPr>
            <a:spLocks noEditPoints="1"/>
          </p:cNvSpPr>
          <p:nvPr/>
        </p:nvSpPr>
        <p:spPr bwMode="auto">
          <a:xfrm>
            <a:off x="4681926" y="5593223"/>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61" name="Freeform 6"/>
          <p:cNvSpPr>
            <a:spLocks noEditPoints="1"/>
          </p:cNvSpPr>
          <p:nvPr/>
        </p:nvSpPr>
        <p:spPr bwMode="auto">
          <a:xfrm>
            <a:off x="4681926" y="6015905"/>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pic>
        <p:nvPicPr>
          <p:cNvPr id="10" name="Picture 9"/>
          <p:cNvPicPr>
            <a:picLocks noChangeAspect="1"/>
          </p:cNvPicPr>
          <p:nvPr/>
        </p:nvPicPr>
        <p:blipFill>
          <a:blip r:embed="rId5">
            <a:lum bright="-40000" contrast="-40000"/>
          </a:blip>
          <a:stretch>
            <a:fillRect/>
          </a:stretch>
        </p:blipFill>
        <p:spPr>
          <a:xfrm>
            <a:off x="8694615" y="4135417"/>
            <a:ext cx="828179" cy="1008218"/>
          </a:xfrm>
          <a:prstGeom prst="rect">
            <a:avLst/>
          </a:prstGeom>
        </p:spPr>
      </p:pic>
      <p:pic>
        <p:nvPicPr>
          <p:cNvPr id="11" name="Picture 10"/>
          <p:cNvPicPr>
            <a:picLocks noChangeAspect="1"/>
          </p:cNvPicPr>
          <p:nvPr/>
        </p:nvPicPr>
        <p:blipFill>
          <a:blip r:embed="rId6">
            <a:lum bright="-40000" contrast="-40000"/>
          </a:blip>
          <a:stretch>
            <a:fillRect/>
          </a:stretch>
        </p:blipFill>
        <p:spPr>
          <a:xfrm>
            <a:off x="10428442" y="4257180"/>
            <a:ext cx="918253" cy="839093"/>
          </a:xfrm>
          <a:prstGeom prst="rect">
            <a:avLst/>
          </a:prstGeom>
        </p:spPr>
      </p:pic>
      <p:pic>
        <p:nvPicPr>
          <p:cNvPr id="14" name="Picture 13"/>
          <p:cNvPicPr>
            <a:picLocks noChangeAspect="1"/>
          </p:cNvPicPr>
          <p:nvPr/>
        </p:nvPicPr>
        <p:blipFill rotWithShape="1">
          <a:blip r:embed="rId7">
            <a:duotone>
              <a:prstClr val="black"/>
              <a:schemeClr val="accent1">
                <a:lumMod val="75000"/>
                <a:tint val="45000"/>
                <a:satMod val="400000"/>
              </a:schemeClr>
            </a:duotone>
            <a:lum bright="-40000" contrast="-20000"/>
          </a:blip>
          <a:srcRect r="82617"/>
          <a:stretch/>
        </p:blipFill>
        <p:spPr>
          <a:xfrm>
            <a:off x="4365203" y="2458690"/>
            <a:ext cx="785908" cy="672780"/>
          </a:xfrm>
          <a:prstGeom prst="rect">
            <a:avLst/>
          </a:prstGeom>
        </p:spPr>
      </p:pic>
    </p:spTree>
    <p:extLst>
      <p:ext uri="{BB962C8B-B14F-4D97-AF65-F5344CB8AC3E}">
        <p14:creationId xmlns:p14="http://schemas.microsoft.com/office/powerpoint/2010/main" val="33748053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nodeType="withEffect">
                                  <p:stCondLst>
                                    <p:cond delay="0"/>
                                  </p:stCondLst>
                                  <p:childTnLst>
                                    <p:set>
                                      <p:cBhvr>
                                        <p:cTn id="20" dur="1" fill="hold">
                                          <p:stCondLst>
                                            <p:cond delay="0"/>
                                          </p:stCondLst>
                                        </p:cTn>
                                        <p:tgtEl>
                                          <p:spTgt spid="6148"/>
                                        </p:tgtEl>
                                        <p:attrNameLst>
                                          <p:attrName>style.visibility</p:attrName>
                                        </p:attrNameLst>
                                      </p:cBhvr>
                                      <p:to>
                                        <p:strVal val="visible"/>
                                      </p:to>
                                    </p:set>
                                    <p:animEffect transition="in" filter="fade">
                                      <p:cBhvr>
                                        <p:cTn id="21" dur="500"/>
                                        <p:tgtEl>
                                          <p:spTgt spid="614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500"/>
                                        <p:tgtEl>
                                          <p:spTgt spid="5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9"/>
                                        </p:tgtEl>
                                        <p:attrNameLst>
                                          <p:attrName>style.visibility</p:attrName>
                                        </p:attrNameLst>
                                      </p:cBhvr>
                                      <p:to>
                                        <p:strVal val="visible"/>
                                      </p:to>
                                    </p:set>
                                    <p:animEffect transition="in" filter="fade">
                                      <p:cBhvr>
                                        <p:cTn id="36" dur="500"/>
                                        <p:tgtEl>
                                          <p:spTgt spid="5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fade">
                                      <p:cBhvr>
                                        <p:cTn id="39" dur="500"/>
                                        <p:tgtEl>
                                          <p:spTgt spid="6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fade">
                                      <p:cBhvr>
                                        <p:cTn id="42" dur="500"/>
                                        <p:tgtEl>
                                          <p:spTgt spid="61"/>
                                        </p:tgtEl>
                                      </p:cBhvr>
                                    </p:animEffect>
                                  </p:childTnLst>
                                </p:cTn>
                              </p:par>
                              <p:par>
                                <p:cTn id="43" presetID="10"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nodeType="with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fade">
                                      <p:cBhvr>
                                        <p:cTn id="53" dur="500"/>
                                        <p:tgtEl>
                                          <p:spTgt spid="52"/>
                                        </p:tgtEl>
                                      </p:cBhvr>
                                    </p:animEffect>
                                  </p:childTnLst>
                                </p:cTn>
                              </p:par>
                              <p:par>
                                <p:cTn id="54" presetID="10" presetClass="entr" presetSubtype="0" fill="hold"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par>
                                <p:cTn id="57" presetID="10" presetClass="entr" presetSubtype="0" fill="hold" nodeType="with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0" grpId="0"/>
      <p:bldP spid="54" grpId="0"/>
      <p:bldP spid="33" grpId="0"/>
      <p:bldP spid="57" grpId="0" animBg="1"/>
      <p:bldP spid="58" grpId="0" animBg="1"/>
      <p:bldP spid="59" grpId="0" animBg="1"/>
      <p:bldP spid="60" grpId="0" animBg="1"/>
      <p:bldP spid="6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0100" y="2494493"/>
            <a:ext cx="3257691" cy="1513135"/>
          </a:xfrm>
          <a:prstGeom prst="rect">
            <a:avLst/>
          </a:prstGeom>
        </p:spPr>
      </p:pic>
      <p:sp>
        <p:nvSpPr>
          <p:cNvPr id="2" name="Title 1"/>
          <p:cNvSpPr>
            <a:spLocks noGrp="1"/>
          </p:cNvSpPr>
          <p:nvPr>
            <p:ph type="title"/>
          </p:nvPr>
        </p:nvSpPr>
        <p:spPr/>
        <p:txBody>
          <a:bodyPr/>
          <a:lstStyle/>
          <a:p>
            <a:r>
              <a:rPr lang="en-US" sz="5400" dirty="0">
                <a:solidFill>
                  <a:schemeClr val="tx1"/>
                </a:solidFill>
              </a:rPr>
              <a:t>Gallery Images Available</a:t>
            </a:r>
          </a:p>
        </p:txBody>
      </p:sp>
      <p:sp>
        <p:nvSpPr>
          <p:cNvPr id="3" name="Text Placeholder 2"/>
          <p:cNvSpPr>
            <a:spLocks noGrp="1"/>
          </p:cNvSpPr>
          <p:nvPr>
            <p:ph type="body" sz="quarter" idx="4294967295"/>
          </p:nvPr>
        </p:nvSpPr>
        <p:spPr>
          <a:xfrm>
            <a:off x="3036185" y="1354229"/>
            <a:ext cx="4965700" cy="2419102"/>
          </a:xfrm>
        </p:spPr>
        <p:txBody>
          <a:bodyPr/>
          <a:lstStyle/>
          <a:p>
            <a:pPr marL="0" indent="0">
              <a:buNone/>
            </a:pPr>
            <a:r>
              <a:rPr lang="en-US" sz="4400" spc="-51" dirty="0">
                <a:solidFill>
                  <a:schemeClr val="tx2"/>
                </a:solidFill>
                <a:cs typeface="Segoe UI Light" pitchFamily="34" charset="0"/>
              </a:rPr>
              <a:t>Microsoft</a:t>
            </a:r>
          </a:p>
          <a:p>
            <a:pPr marL="0" indent="0">
              <a:buNone/>
            </a:pPr>
            <a:r>
              <a:rPr lang="en-US" sz="2400" dirty="0">
                <a:solidFill>
                  <a:schemeClr val="tx1"/>
                </a:solidFill>
              </a:rPr>
              <a:t>Windows Server 2008 R2</a:t>
            </a:r>
          </a:p>
          <a:p>
            <a:pPr marL="0" indent="0">
              <a:buNone/>
            </a:pPr>
            <a:r>
              <a:rPr lang="en-US" sz="2400" dirty="0">
                <a:solidFill>
                  <a:schemeClr val="tx1"/>
                </a:solidFill>
              </a:rPr>
              <a:t>SQL Server </a:t>
            </a:r>
            <a:r>
              <a:rPr lang="en-US" sz="2400" dirty="0" err="1">
                <a:solidFill>
                  <a:schemeClr val="tx1"/>
                </a:solidFill>
              </a:rPr>
              <a:t>Eval</a:t>
            </a:r>
            <a:r>
              <a:rPr lang="en-US" sz="2400" dirty="0">
                <a:solidFill>
                  <a:schemeClr val="tx1"/>
                </a:solidFill>
              </a:rPr>
              <a:t> 2012</a:t>
            </a:r>
          </a:p>
          <a:p>
            <a:pPr marL="0" indent="0">
              <a:buNone/>
            </a:pPr>
            <a:r>
              <a:rPr lang="en-US" sz="2400" dirty="0">
                <a:solidFill>
                  <a:schemeClr val="tx1"/>
                </a:solidFill>
              </a:rPr>
              <a:t>Windows Server 2012</a:t>
            </a:r>
          </a:p>
          <a:p>
            <a:pPr marL="0" indent="0">
              <a:buNone/>
            </a:pPr>
            <a:r>
              <a:rPr lang="en-US" sz="2400" dirty="0" err="1">
                <a:solidFill>
                  <a:schemeClr val="tx1"/>
                </a:solidFill>
              </a:rPr>
              <a:t>Biztalk</a:t>
            </a:r>
            <a:r>
              <a:rPr lang="en-US" sz="2400" dirty="0">
                <a:solidFill>
                  <a:schemeClr val="tx1"/>
                </a:solidFill>
              </a:rPr>
              <a:t> Server 2013 Beta</a:t>
            </a:r>
          </a:p>
        </p:txBody>
      </p:sp>
      <p:sp>
        <p:nvSpPr>
          <p:cNvPr id="4" name="Text Placeholder 2"/>
          <p:cNvSpPr txBox="1">
            <a:spLocks/>
          </p:cNvSpPr>
          <p:nvPr/>
        </p:nvSpPr>
        <p:spPr>
          <a:xfrm>
            <a:off x="4813109" y="4011388"/>
            <a:ext cx="6081149" cy="2400657"/>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400" spc="-51" dirty="0">
                <a:solidFill>
                  <a:srgbClr val="00188F"/>
                </a:solidFill>
                <a:cs typeface="Segoe UI Light" pitchFamily="34" charset="0"/>
              </a:rPr>
              <a:t>Open Source</a:t>
            </a:r>
          </a:p>
          <a:p>
            <a:r>
              <a:rPr lang="en-US" sz="2400" dirty="0" err="1">
                <a:solidFill>
                  <a:srgbClr val="505050"/>
                </a:solidFill>
                <a:latin typeface="Segoe UI Light"/>
              </a:rPr>
              <a:t>OpenSUSE</a:t>
            </a:r>
            <a:r>
              <a:rPr lang="en-US" sz="2400" dirty="0">
                <a:solidFill>
                  <a:srgbClr val="505050"/>
                </a:solidFill>
                <a:latin typeface="Segoe UI Light"/>
              </a:rPr>
              <a:t> 12.2</a:t>
            </a:r>
          </a:p>
          <a:p>
            <a:r>
              <a:rPr lang="en-US" sz="2400" dirty="0" err="1">
                <a:solidFill>
                  <a:srgbClr val="505050"/>
                </a:solidFill>
                <a:latin typeface="Segoe UI Light"/>
              </a:rPr>
              <a:t>CentOS</a:t>
            </a:r>
            <a:r>
              <a:rPr lang="en-US" sz="2400" dirty="0">
                <a:solidFill>
                  <a:srgbClr val="505050"/>
                </a:solidFill>
                <a:latin typeface="Segoe UI Light"/>
              </a:rPr>
              <a:t> 6.3</a:t>
            </a:r>
          </a:p>
          <a:p>
            <a:r>
              <a:rPr lang="en-US" sz="2400" dirty="0">
                <a:solidFill>
                  <a:srgbClr val="505050"/>
                </a:solidFill>
                <a:latin typeface="Segoe UI Light"/>
              </a:rPr>
              <a:t>Ubuntu 12.04/12.10</a:t>
            </a:r>
          </a:p>
          <a:p>
            <a:r>
              <a:rPr lang="en-US" sz="2400" dirty="0">
                <a:solidFill>
                  <a:srgbClr val="505050"/>
                </a:solidFill>
                <a:latin typeface="Segoe UI Light"/>
              </a:rPr>
              <a:t>SUSE Linux Enterprise Server 11 SP2</a:t>
            </a:r>
          </a:p>
        </p:txBody>
      </p:sp>
      <p:pic>
        <p:nvPicPr>
          <p:cNvPr id="8" name="Picture 4" descr="https://windows.azure-test.net/Content/VirtualMachines/Images/Linux_1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9506" y="4326146"/>
            <a:ext cx="2085895" cy="20858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278" y="1529669"/>
            <a:ext cx="2110004" cy="2068222"/>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78624" y="1354229"/>
            <a:ext cx="2403116" cy="1508400"/>
          </a:xfrm>
          <a:prstGeom prst="rect">
            <a:avLst/>
          </a:prstGeom>
        </p:spPr>
      </p:pic>
      <p:sp>
        <p:nvSpPr>
          <p:cNvPr id="9" name="Rectangle 8"/>
          <p:cNvSpPr/>
          <p:nvPr/>
        </p:nvSpPr>
        <p:spPr>
          <a:xfrm>
            <a:off x="317955" y="4288386"/>
            <a:ext cx="2151551" cy="923330"/>
          </a:xfrm>
          <a:prstGeom prst="rect">
            <a:avLst/>
          </a:prstGeom>
          <a:noFill/>
        </p:spPr>
        <p:txBody>
          <a:bodyPr wrap="none" lIns="91440" tIns="45720" rIns="91440" bIns="45720">
            <a:spAutoFit/>
          </a:bodyPr>
          <a:lstStyle/>
          <a:p>
            <a:pPr algn="ctr"/>
            <a:r>
              <a:rPr lang="en-US" sz="5400" b="0" cap="none" spc="0" dirty="0" smtClean="0">
                <a:ln w="0"/>
                <a:solidFill>
                  <a:srgbClr val="C00000"/>
                </a:solidFill>
                <a:effectLst>
                  <a:outerShdw blurRad="38100" dist="19050" dir="2700000" algn="tl" rotWithShape="0">
                    <a:schemeClr val="dk1">
                      <a:alpha val="40000"/>
                    </a:schemeClr>
                  </a:outerShdw>
                </a:effectLst>
              </a:rPr>
              <a:t>Oracle</a:t>
            </a:r>
            <a:endParaRPr lang="en-US" sz="5400" b="0" cap="none" spc="0" dirty="0">
              <a:ln w="0"/>
              <a:solidFill>
                <a:srgbClr val="C0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214116085"/>
      </p:ext>
    </p:extLst>
  </p:cSld>
  <p:clrMapOvr>
    <a:masterClrMapping/>
  </p:clrMapOvr>
  <p:transition advTm="5256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1"/>
            <a:ext cx="11655840" cy="676274"/>
          </a:xfrm>
        </p:spPr>
        <p:txBody>
          <a:bodyPr/>
          <a:lstStyle/>
          <a:p>
            <a:r>
              <a:rPr lang="en-US" sz="5400" dirty="0"/>
              <a:t>Virtual Machine Sizes</a:t>
            </a:r>
          </a:p>
        </p:txBody>
      </p:sp>
      <p:sp>
        <p:nvSpPr>
          <p:cNvPr id="3" name="TextBox 2"/>
          <p:cNvSpPr txBox="1"/>
          <p:nvPr/>
        </p:nvSpPr>
        <p:spPr>
          <a:xfrm>
            <a:off x="1134636" y="6134663"/>
            <a:ext cx="9925050" cy="615360"/>
          </a:xfrm>
          <a:prstGeom prst="rect">
            <a:avLst/>
          </a:prstGeom>
          <a:solidFill>
            <a:schemeClr val="accent2">
              <a:lumMod val="20000"/>
              <a:lumOff val="80000"/>
            </a:schemeClr>
          </a:solidFill>
          <a:ln w="38100">
            <a:solidFill>
              <a:schemeClr val="bg1"/>
            </a:solidFill>
          </a:ln>
        </p:spPr>
        <p:txBody>
          <a:bodyPr wrap="square" lIns="121888" tIns="121888" rIns="121888" bIns="121888" rtlCol="0">
            <a:spAutoFit/>
          </a:bodyPr>
          <a:lstStyle/>
          <a:p>
            <a:pPr algn="ctr" defTabSz="1218683">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Each Persistent Data Disk Can be up to 1 TB</a:t>
            </a:r>
          </a:p>
        </p:txBody>
      </p:sp>
      <p:pic>
        <p:nvPicPr>
          <p:cNvPr id="5" name="Picture 4"/>
          <p:cNvPicPr>
            <a:picLocks noChangeAspect="1"/>
          </p:cNvPicPr>
          <p:nvPr/>
        </p:nvPicPr>
        <p:blipFill>
          <a:blip r:embed="rId3"/>
          <a:stretch>
            <a:fillRect/>
          </a:stretch>
        </p:blipFill>
        <p:spPr>
          <a:xfrm>
            <a:off x="269241" y="819150"/>
            <a:ext cx="11655840" cy="5315513"/>
          </a:xfrm>
          <a:prstGeom prst="rect">
            <a:avLst/>
          </a:prstGeom>
        </p:spPr>
      </p:pic>
    </p:spTree>
    <p:extLst>
      <p:ext uri="{BB962C8B-B14F-4D97-AF65-F5344CB8AC3E}">
        <p14:creationId xmlns:p14="http://schemas.microsoft.com/office/powerpoint/2010/main" val="205154571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9660226" y="893"/>
            <a:ext cx="2528600" cy="685621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z="5400" dirty="0"/>
              <a:t>Linux Offering</a:t>
            </a:r>
          </a:p>
        </p:txBody>
      </p:sp>
      <p:sp>
        <p:nvSpPr>
          <p:cNvPr id="13" name="Freeform 84"/>
          <p:cNvSpPr>
            <a:spLocks noEditPoints="1"/>
          </p:cNvSpPr>
          <p:nvPr/>
        </p:nvSpPr>
        <p:spPr bwMode="black">
          <a:xfrm>
            <a:off x="10154132" y="4786685"/>
            <a:ext cx="1540788" cy="1841883"/>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FFFFF"/>
          </a:solidFill>
          <a:ln>
            <a:noFill/>
          </a:ln>
        </p:spPr>
        <p:txBody>
          <a:bodyPr vert="horz" wrap="square" lIns="82284" tIns="41143" rIns="82284" bIns="41143" numCol="1" anchor="t" anchorCtr="0" compatLnSpc="1">
            <a:prstTxWarp prst="textNoShape">
              <a:avLst/>
            </a:prstTxWarp>
          </a:bodyPr>
          <a:lstStyle/>
          <a:p>
            <a:pPr defTabSz="914134"/>
            <a:endParaRPr lang="en-US" sz="1600" dirty="0">
              <a:solidFill>
                <a:srgbClr val="292929"/>
              </a:solidFill>
            </a:endParaRPr>
          </a:p>
        </p:txBody>
      </p:sp>
      <p:sp>
        <p:nvSpPr>
          <p:cNvPr id="7" name="Rectangle 6"/>
          <p:cNvSpPr/>
          <p:nvPr/>
        </p:nvSpPr>
        <p:spPr bwMode="auto">
          <a:xfrm>
            <a:off x="415424" y="2408189"/>
            <a:ext cx="2116922" cy="19207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r>
              <a:rPr lang="en-US" sz="7998" dirty="0">
                <a:gradFill>
                  <a:gsLst>
                    <a:gs pos="0">
                      <a:srgbClr val="FFFFFF"/>
                    </a:gs>
                    <a:gs pos="100000">
                      <a:srgbClr val="FFFFFF"/>
                    </a:gs>
                  </a:gsLst>
                  <a:lin ang="5400000" scaled="0"/>
                </a:gradFill>
              </a:rPr>
              <a:t>1</a:t>
            </a:r>
            <a:r>
              <a:rPr lang="en-US" sz="7998" baseline="30000" dirty="0">
                <a:gradFill>
                  <a:gsLst>
                    <a:gs pos="0">
                      <a:srgbClr val="FFFFFF"/>
                    </a:gs>
                    <a:gs pos="100000">
                      <a:srgbClr val="FFFFFF"/>
                    </a:gs>
                  </a:gsLst>
                  <a:lin ang="5400000" scaled="0"/>
                </a:gradFill>
              </a:rPr>
              <a:t>ST</a:t>
            </a:r>
            <a:endParaRPr lang="en-US" sz="1600" baseline="30000" dirty="0">
              <a:gradFill>
                <a:gsLst>
                  <a:gs pos="0">
                    <a:srgbClr val="FFFFFF"/>
                  </a:gs>
                  <a:gs pos="100000">
                    <a:srgbClr val="FFFFFF"/>
                  </a:gs>
                </a:gsLst>
                <a:lin ang="5400000" scaled="0"/>
              </a:gradFill>
            </a:endParaRPr>
          </a:p>
        </p:txBody>
      </p:sp>
      <p:grpSp>
        <p:nvGrpSpPr>
          <p:cNvPr id="18" name="Group 17"/>
          <p:cNvGrpSpPr/>
          <p:nvPr/>
        </p:nvGrpSpPr>
        <p:grpSpPr>
          <a:xfrm>
            <a:off x="2649739" y="2408189"/>
            <a:ext cx="2117228" cy="1920778"/>
            <a:chOff x="2403412" y="2407922"/>
            <a:chExt cx="2117780" cy="1921279"/>
          </a:xfrm>
        </p:grpSpPr>
        <p:sp>
          <p:nvSpPr>
            <p:cNvPr id="9" name="Rectangle 8"/>
            <p:cNvSpPr/>
            <p:nvPr/>
          </p:nvSpPr>
          <p:spPr bwMode="auto">
            <a:xfrm>
              <a:off x="2403412" y="2407922"/>
              <a:ext cx="2117780" cy="19212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32627" y="2586201"/>
              <a:ext cx="1059351" cy="1564720"/>
            </a:xfrm>
            <a:prstGeom prst="rect">
              <a:avLst/>
            </a:prstGeom>
          </p:spPr>
        </p:pic>
      </p:grpSp>
      <p:grpSp>
        <p:nvGrpSpPr>
          <p:cNvPr id="16" name="Group 15"/>
          <p:cNvGrpSpPr/>
          <p:nvPr/>
        </p:nvGrpSpPr>
        <p:grpSpPr>
          <a:xfrm>
            <a:off x="4884361" y="2408085"/>
            <a:ext cx="2117228" cy="1920984"/>
            <a:chOff x="2179904" y="3818588"/>
            <a:chExt cx="2682240" cy="2453640"/>
          </a:xfrm>
        </p:grpSpPr>
        <p:sp>
          <p:nvSpPr>
            <p:cNvPr id="8" name="Rectangle 7"/>
            <p:cNvSpPr/>
            <p:nvPr/>
          </p:nvSpPr>
          <p:spPr bwMode="auto">
            <a:xfrm>
              <a:off x="2179904" y="3818588"/>
              <a:ext cx="2682240" cy="24536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15" name="Picture 14"/>
            <p:cNvPicPr>
              <a:picLocks noChangeAspect="1"/>
            </p:cNvPicPr>
            <p:nvPr/>
          </p:nvPicPr>
          <p:blipFill>
            <a:blip r:embed="rId4" cstate="print">
              <a:clrChange>
                <a:clrFrom>
                  <a:srgbClr val="FFFFFF"/>
                </a:clrFrom>
                <a:clrTo>
                  <a:srgbClr val="FFFFFF">
                    <a:alpha val="0"/>
                  </a:srgbClr>
                </a:clrTo>
              </a:clrChange>
              <a:duotone>
                <a:prstClr val="black"/>
                <a:schemeClr val="accent2">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288581" y="4121076"/>
              <a:ext cx="2464885" cy="1848664"/>
            </a:xfrm>
            <a:prstGeom prst="rect">
              <a:avLst/>
            </a:prstGeom>
          </p:spPr>
        </p:pic>
      </p:grpSp>
      <p:sp>
        <p:nvSpPr>
          <p:cNvPr id="19" name="TextBox 18"/>
          <p:cNvSpPr txBox="1"/>
          <p:nvPr/>
        </p:nvSpPr>
        <p:spPr>
          <a:xfrm>
            <a:off x="415424" y="4786687"/>
            <a:ext cx="4280659" cy="609269"/>
          </a:xfrm>
          <a:prstGeom prst="rect">
            <a:avLst/>
          </a:prstGeom>
          <a:noFill/>
        </p:spPr>
        <p:txBody>
          <a:bodyPr wrap="none" lIns="0" tIns="0" rIns="0" bIns="0" rtlCol="0">
            <a:spAutoFit/>
          </a:bodyPr>
          <a:lstStyle/>
          <a:p>
            <a:pPr defTabSz="914134">
              <a:lnSpc>
                <a:spcPct val="90000"/>
              </a:lnSpc>
              <a:spcBef>
                <a:spcPct val="20000"/>
              </a:spcBef>
              <a:buSzPct val="80000"/>
            </a:pPr>
            <a:r>
              <a:rPr lang="en-US" sz="4399" dirty="0">
                <a:solidFill>
                  <a:srgbClr val="FFFFFF">
                    <a:lumMod val="65000"/>
                  </a:srgbClr>
                </a:solidFill>
              </a:rPr>
              <a:t>First Class Citizen</a:t>
            </a:r>
          </a:p>
        </p:txBody>
      </p:sp>
      <p:sp>
        <p:nvSpPr>
          <p:cNvPr id="20" name="TextBox 19"/>
          <p:cNvSpPr txBox="1"/>
          <p:nvPr/>
        </p:nvSpPr>
        <p:spPr>
          <a:xfrm>
            <a:off x="2649738" y="4788162"/>
            <a:ext cx="4366196" cy="609269"/>
          </a:xfrm>
          <a:prstGeom prst="rect">
            <a:avLst/>
          </a:prstGeom>
          <a:noFill/>
        </p:spPr>
        <p:txBody>
          <a:bodyPr wrap="square" lIns="0" tIns="0" rIns="0" bIns="0" rtlCol="0">
            <a:spAutoFit/>
          </a:bodyPr>
          <a:lstStyle/>
          <a:p>
            <a:pPr defTabSz="914134">
              <a:lnSpc>
                <a:spcPct val="90000"/>
              </a:lnSpc>
              <a:spcBef>
                <a:spcPct val="20000"/>
              </a:spcBef>
              <a:buSzPct val="80000"/>
            </a:pPr>
            <a:r>
              <a:rPr lang="en-US" sz="4399" dirty="0">
                <a:solidFill>
                  <a:srgbClr val="FFFFFF">
                    <a:lumMod val="65000"/>
                  </a:srgbClr>
                </a:solidFill>
              </a:rPr>
              <a:t>Enterprise + ISV</a:t>
            </a:r>
          </a:p>
        </p:txBody>
      </p:sp>
      <p:sp>
        <p:nvSpPr>
          <p:cNvPr id="21" name="TextBox 20"/>
          <p:cNvSpPr txBox="1"/>
          <p:nvPr/>
        </p:nvSpPr>
        <p:spPr>
          <a:xfrm>
            <a:off x="587746" y="4760641"/>
            <a:ext cx="6328058" cy="609269"/>
          </a:xfrm>
          <a:prstGeom prst="rect">
            <a:avLst/>
          </a:prstGeom>
          <a:noFill/>
        </p:spPr>
        <p:txBody>
          <a:bodyPr wrap="square" lIns="0" tIns="0" rIns="0" bIns="0" rtlCol="0">
            <a:spAutoFit/>
          </a:bodyPr>
          <a:lstStyle/>
          <a:p>
            <a:pPr defTabSz="914134">
              <a:lnSpc>
                <a:spcPct val="90000"/>
              </a:lnSpc>
              <a:spcBef>
                <a:spcPct val="20000"/>
              </a:spcBef>
              <a:buSzPct val="80000"/>
            </a:pPr>
            <a:r>
              <a:rPr lang="en-US" sz="4399" dirty="0">
                <a:solidFill>
                  <a:srgbClr val="FFFFFF">
                    <a:lumMod val="65000"/>
                  </a:srgbClr>
                </a:solidFill>
              </a:rPr>
              <a:t>Open Source Community</a:t>
            </a:r>
          </a:p>
        </p:txBody>
      </p:sp>
      <p:sp>
        <p:nvSpPr>
          <p:cNvPr id="22" name="TextBox 21"/>
          <p:cNvSpPr txBox="1"/>
          <p:nvPr/>
        </p:nvSpPr>
        <p:spPr>
          <a:xfrm>
            <a:off x="7118984" y="4760642"/>
            <a:ext cx="2015167" cy="609269"/>
          </a:xfrm>
          <a:prstGeom prst="rect">
            <a:avLst/>
          </a:prstGeom>
          <a:noFill/>
        </p:spPr>
        <p:txBody>
          <a:bodyPr wrap="none" lIns="0" tIns="0" rIns="0" bIns="0" rtlCol="0">
            <a:spAutoFit/>
          </a:bodyPr>
          <a:lstStyle/>
          <a:p>
            <a:pPr defTabSz="914134">
              <a:lnSpc>
                <a:spcPct val="90000"/>
              </a:lnSpc>
              <a:spcBef>
                <a:spcPct val="20000"/>
              </a:spcBef>
              <a:buSzPct val="80000"/>
            </a:pPr>
            <a:r>
              <a:rPr lang="en-US" sz="4399" dirty="0">
                <a:solidFill>
                  <a:srgbClr val="FFFFFF">
                    <a:lumMod val="65000"/>
                  </a:srgbClr>
                </a:solidFill>
              </a:rPr>
              <a:t>Support</a:t>
            </a:r>
          </a:p>
        </p:txBody>
      </p:sp>
      <p:grpSp>
        <p:nvGrpSpPr>
          <p:cNvPr id="24" name="Group 23"/>
          <p:cNvGrpSpPr/>
          <p:nvPr/>
        </p:nvGrpSpPr>
        <p:grpSpPr>
          <a:xfrm>
            <a:off x="7118984" y="2408085"/>
            <a:ext cx="2117228" cy="1920984"/>
            <a:chOff x="7117661" y="2407819"/>
            <a:chExt cx="2117780" cy="1921484"/>
          </a:xfrm>
        </p:grpSpPr>
        <p:sp>
          <p:nvSpPr>
            <p:cNvPr id="10" name="Rectangle 9"/>
            <p:cNvSpPr/>
            <p:nvPr/>
          </p:nvSpPr>
          <p:spPr bwMode="auto">
            <a:xfrm>
              <a:off x="7117661" y="2407819"/>
              <a:ext cx="2117780" cy="192148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23" name="Picture 22"/>
            <p:cNvPicPr>
              <a:picLocks noChangeAspect="1"/>
            </p:cNvPicPr>
            <p:nvPr/>
          </p:nvPicPr>
          <p:blipFill>
            <a:blip r:embed="rId6">
              <a:duotone>
                <a:prstClr val="black"/>
                <a:schemeClr val="accent6">
                  <a:tint val="45000"/>
                  <a:satMod val="400000"/>
                </a:schemeClr>
              </a:duotone>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448742" y="2640752"/>
              <a:ext cx="1455618" cy="1455618"/>
            </a:xfrm>
            <a:prstGeom prst="rect">
              <a:avLst/>
            </a:prstGeom>
          </p:spPr>
        </p:pic>
      </p:grpSp>
    </p:spTree>
    <p:extLst>
      <p:ext uri="{BB962C8B-B14F-4D97-AF65-F5344CB8AC3E}">
        <p14:creationId xmlns:p14="http://schemas.microsoft.com/office/powerpoint/2010/main" val="42044242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0"/>
                                        </p:tgtEl>
                                        <p:attrNameLst>
                                          <p:attrName>style.visibility</p:attrName>
                                        </p:attrNameLst>
                                      </p:cBhvr>
                                      <p:to>
                                        <p:strVal val="hidden"/>
                                      </p:to>
                                    </p:se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21"/>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9" grpId="0"/>
      <p:bldP spid="19" grpId="1"/>
      <p:bldP spid="20" grpId="0"/>
      <p:bldP spid="20" grpId="1"/>
      <p:bldP spid="21" grpId="0"/>
      <p:bldP spid="21" grpId="1"/>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Virtual Machines and Cloud Services</a:t>
            </a:r>
            <a:endParaRPr lang="en-US" dirty="0"/>
          </a:p>
        </p:txBody>
      </p:sp>
    </p:spTree>
    <p:extLst>
      <p:ext uri="{BB962C8B-B14F-4D97-AF65-F5344CB8AC3E}">
        <p14:creationId xmlns:p14="http://schemas.microsoft.com/office/powerpoint/2010/main" val="2176309538"/>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3L3swBQBkE2skIx0Ya5cg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7TQBLwN7JUqZ50IxKG9wQ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3L3swBQBkE2skIx0Ya5cgA"/>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50.xml><?xml version="1.0" encoding="utf-8"?>
<p:tagLst xmlns:a="http://schemas.openxmlformats.org/drawingml/2006/main" xmlns:r="http://schemas.openxmlformats.org/officeDocument/2006/relationships" xmlns:p="http://schemas.openxmlformats.org/presentationml/2006/main">
  <p:tag name="TIMING" val="|5.7|8.9|.5"/>
</p:tagLst>
</file>

<file path=ppt/tags/tag51.xml><?xml version="1.0" encoding="utf-8"?>
<p:tagLst xmlns:a="http://schemas.openxmlformats.org/drawingml/2006/main" xmlns:r="http://schemas.openxmlformats.org/officeDocument/2006/relationships" xmlns:p="http://schemas.openxmlformats.org/presentationml/2006/main">
  <p:tag name="TIMING" val="|.8|18.8|.5"/>
</p:tagLst>
</file>

<file path=ppt/tags/tag52.xml><?xml version="1.0" encoding="utf-8"?>
<p:tagLst xmlns:a="http://schemas.openxmlformats.org/drawingml/2006/main" xmlns:r="http://schemas.openxmlformats.org/officeDocument/2006/relationships" xmlns:p="http://schemas.openxmlformats.org/presentationml/2006/main">
  <p:tag name="TIMING" val="|.4|44.6|.5"/>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gPlPD9p_kEmuhPuNSNSOVw"/>
</p:tagLst>
</file>

<file path=ppt/tags/tag54.xml><?xml version="1.0" encoding="utf-8"?>
<p:tagLst xmlns:a="http://schemas.openxmlformats.org/drawingml/2006/main" xmlns:r="http://schemas.openxmlformats.org/officeDocument/2006/relationships" xmlns:p="http://schemas.openxmlformats.org/presentationml/2006/main">
  <p:tag name="TIMING" val="|.3|0|0|.4|.5|.5|.5|.6"/>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7Yqpt3MX5EmuH8_iat4cj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RkSxxeooy0WHS2_AhVkIyw"/>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2mNM3ep4JkKLxTAWc1k.a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xQ1QXWp9j0qm_LPD3YXaP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kk7nVGJfb0Kb8hKFPCDExg"/>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J.Ye3zYL0kOWuNac7N7nVQ"/>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LwUeQD_hs0.p04TOpwhLVg"/>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Y4tomKbD7kOngsFktveriA"/>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52UvgfnwUkOhDuYKkipu3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QDxCIx80x0StPLCE5olhmA"/>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A_0PJi894k.K8aM2MISEpQ"/>
</p:tagLst>
</file>

<file path=ppt/tags/tag67.xml><?xml version="1.0" encoding="utf-8"?>
<p:tagLst xmlns:a="http://schemas.openxmlformats.org/drawingml/2006/main" xmlns:r="http://schemas.openxmlformats.org/officeDocument/2006/relationships" xmlns:p="http://schemas.openxmlformats.org/presentationml/2006/main">
  <p:tag name="TIMING" val="|.8|.7|1.2|1.2"/>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8.xml.rels><?xml version="1.0" encoding="UTF-8" standalone="yes"?>
<Relationships xmlns="http://schemas.openxmlformats.org/package/2006/relationships"><Relationship Id="rId1" Type="http://schemas.openxmlformats.org/officeDocument/2006/relationships/image" Target="../media/image14.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_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1.xml><?xml version="1.0" encoding="utf-8"?>
<a:theme xmlns:a="http://schemas.openxmlformats.org/drawingml/2006/main" name="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Windows_Azure_DevCamp_16x9_Template">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1_Windows_Azure_DevCamp_16x9_Template">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2_Windows_Azure_DevCamp_16x9_Template">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3_Windows_Azure_DevCamp_16x9_Template">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4_Windows_Azure_DevCamp_16x9_Template">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otalTime>1319</TotalTime>
  <Words>2352</Words>
  <Application>Microsoft Office PowerPoint</Application>
  <PresentationFormat>Widescreen</PresentationFormat>
  <Paragraphs>526</Paragraphs>
  <Slides>40</Slides>
  <Notes>32</Notes>
  <HiddenSlides>0</HiddenSlides>
  <MMClips>0</MMClips>
  <ScaleCrop>false</ScaleCrop>
  <HeadingPairs>
    <vt:vector size="8" baseType="variant">
      <vt:variant>
        <vt:lpstr>Fonts Used</vt:lpstr>
      </vt:variant>
      <vt:variant>
        <vt:i4>9</vt:i4>
      </vt:variant>
      <vt:variant>
        <vt:lpstr>Theme</vt:lpstr>
      </vt:variant>
      <vt:variant>
        <vt:i4>11</vt:i4>
      </vt:variant>
      <vt:variant>
        <vt:lpstr>Embedded OLE Servers</vt:lpstr>
      </vt:variant>
      <vt:variant>
        <vt:i4>1</vt:i4>
      </vt:variant>
      <vt:variant>
        <vt:lpstr>Slide Titles</vt:lpstr>
      </vt:variant>
      <vt:variant>
        <vt:i4>40</vt:i4>
      </vt:variant>
    </vt:vector>
  </HeadingPairs>
  <TitlesOfParts>
    <vt:vector size="61" baseType="lpstr">
      <vt:lpstr>Arial</vt:lpstr>
      <vt:lpstr>Calibri</vt:lpstr>
      <vt:lpstr>Calibri Light</vt:lpstr>
      <vt:lpstr>Consolas</vt:lpstr>
      <vt:lpstr>Kozuka Gothic Pro R</vt:lpstr>
      <vt:lpstr>Segoe Light</vt:lpstr>
      <vt:lpstr>Segoe UI</vt:lpstr>
      <vt:lpstr>Segoe UI Light</vt:lpstr>
      <vt:lpstr>Wingdings</vt:lpstr>
      <vt:lpstr>Office Theme</vt:lpstr>
      <vt:lpstr>Windows_Azure_DevCamp_16x9_Template - FINAL2</vt:lpstr>
      <vt:lpstr>Windows_Azure_DevCamp_16x9_Template</vt:lpstr>
      <vt:lpstr>1_Windows_Azure_DevCamp_16x9_Template</vt:lpstr>
      <vt:lpstr>2_Windows_Azure_DevCamp_16x9_Template</vt:lpstr>
      <vt:lpstr>3_Windows_Azure_DevCamp_16x9_Template</vt:lpstr>
      <vt:lpstr>4_Windows_Azure_DevCamp_16x9_Template</vt:lpstr>
      <vt:lpstr>MS1444_Windows Azure Template 16x9_r08b</vt:lpstr>
      <vt:lpstr>Accent Color Transition Slides</vt:lpstr>
      <vt:lpstr>1_Azure_PPT_template 1</vt:lpstr>
      <vt:lpstr>Azure_PPT_template 1</vt:lpstr>
      <vt:lpstr>think-cell Slide</vt:lpstr>
      <vt:lpstr>Windows Azure VMs</vt:lpstr>
      <vt:lpstr>Agenda</vt:lpstr>
      <vt:lpstr>PowerPoint Presentation</vt:lpstr>
      <vt:lpstr>Windows Azure Virtual Machines</vt:lpstr>
      <vt:lpstr>Cloud First Provisioning</vt:lpstr>
      <vt:lpstr>Gallery Images Available</vt:lpstr>
      <vt:lpstr>Virtual Machine Sizes</vt:lpstr>
      <vt:lpstr>Linux Offering</vt:lpstr>
      <vt:lpstr>Virtual Machines and Cloud Services</vt:lpstr>
      <vt:lpstr>Cloud Services, Roles, and Instances </vt:lpstr>
      <vt:lpstr>Cloud Services with Virtual Machines Multiple Virtual Machines can be hosted within the same cloud service </vt:lpstr>
      <vt:lpstr>Multiple Cloud Services Configuration</vt:lpstr>
      <vt:lpstr>Virtual Machine Availability </vt:lpstr>
      <vt:lpstr>Service Level Agreements </vt:lpstr>
      <vt:lpstr>Fault and Update Domains</vt:lpstr>
      <vt:lpstr>Fault and Update Domains</vt:lpstr>
      <vt:lpstr>Virtual Machine Availability Sets Update Domains are honored by host OS updates</vt:lpstr>
      <vt:lpstr>End to End Highly Available Solution Redundancy at every level</vt:lpstr>
      <vt:lpstr>Disks</vt:lpstr>
      <vt:lpstr>VM disk layout</vt:lpstr>
      <vt:lpstr>VM disk layout</vt:lpstr>
      <vt:lpstr>VM disk layout</vt:lpstr>
      <vt:lpstr>Persistent Disk Management</vt:lpstr>
      <vt:lpstr>Disk Caching</vt:lpstr>
      <vt:lpstr>Persistent Disks and Highly Durable</vt:lpstr>
      <vt:lpstr>Persistent Disks and Highly Durable</vt:lpstr>
      <vt:lpstr>Images &amp; Disks</vt:lpstr>
      <vt:lpstr>Disks and Images</vt:lpstr>
      <vt:lpstr>Image Mobility</vt:lpstr>
      <vt:lpstr>Bring Your Own Server/VHD</vt:lpstr>
      <vt:lpstr>Imaging VMs in the Cloud</vt:lpstr>
      <vt:lpstr>What will work on upload…</vt:lpstr>
      <vt:lpstr>Tips on BYO Generalized Images</vt:lpstr>
      <vt:lpstr>Managing VMs</vt:lpstr>
      <vt:lpstr>Manage using existing Tools</vt:lpstr>
      <vt:lpstr>Scripting Capabilities</vt:lpstr>
      <vt:lpstr>What can you do with PowerShell?</vt:lpstr>
      <vt:lpstr>Virtual Machine Management</vt:lpstr>
      <vt:lpstr>PowerPoint Presentation</vt:lpstr>
      <vt:lpstr>Summary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Jayabalan, Ashok Kumar</cp:lastModifiedBy>
  <cp:revision>67</cp:revision>
  <dcterms:created xsi:type="dcterms:W3CDTF">2013-04-24T03:22:46Z</dcterms:created>
  <dcterms:modified xsi:type="dcterms:W3CDTF">2018-10-25T10:29:52Z</dcterms:modified>
</cp:coreProperties>
</file>